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60" r:id="rId5"/>
    <p:sldId id="265" r:id="rId6"/>
    <p:sldId id="264" r:id="rId7"/>
    <p:sldId id="263" r:id="rId8"/>
    <p:sldId id="262" r:id="rId9"/>
    <p:sldId id="266" r:id="rId10"/>
    <p:sldId id="267" r:id="rId11"/>
    <p:sldId id="261" r:id="rId12"/>
    <p:sldId id="259" r:id="rId13"/>
    <p:sldId id="269" r:id="rId14"/>
    <p:sldId id="268" r:id="rId15"/>
    <p:sldId id="270" r:id="rId16"/>
    <p:sldId id="271" r:id="rId17"/>
    <p:sldId id="272" r:id="rId18"/>
    <p:sldId id="273" r:id="rId19"/>
    <p:sldId id="274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09"/>
    <p:restoredTop sz="94648"/>
  </p:normalViewPr>
  <p:slideViewPr>
    <p:cSldViewPr snapToGrid="0" snapToObjects="1">
      <p:cViewPr varScale="1">
        <p:scale>
          <a:sx n="107" d="100"/>
          <a:sy n="107" d="100"/>
        </p:scale>
        <p:origin x="344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崔泓睿" userId="2a3b6e62-cace-4164-8715-68fe123ec54d" providerId="ADAL" clId="{BEBADBE5-EEB7-984B-8578-555B8A475738}"/>
    <pc:docChg chg="undo custSel addSld delSld modSld">
      <pc:chgData name="崔泓睿" userId="2a3b6e62-cace-4164-8715-68fe123ec54d" providerId="ADAL" clId="{BEBADBE5-EEB7-984B-8578-555B8A475738}" dt="2021-12-01T13:12:05.621" v="11946" actId="20577"/>
      <pc:docMkLst>
        <pc:docMk/>
      </pc:docMkLst>
      <pc:sldChg chg="addSp delSp modSp mod">
        <pc:chgData name="崔泓睿" userId="2a3b6e62-cace-4164-8715-68fe123ec54d" providerId="ADAL" clId="{BEBADBE5-EEB7-984B-8578-555B8A475738}" dt="2021-10-28T07:20:36.414" v="49" actId="14100"/>
        <pc:sldMkLst>
          <pc:docMk/>
          <pc:sldMk cId="3183143985" sldId="256"/>
        </pc:sldMkLst>
        <pc:spChg chg="mod">
          <ac:chgData name="崔泓睿" userId="2a3b6e62-cace-4164-8715-68fe123ec54d" providerId="ADAL" clId="{BEBADBE5-EEB7-984B-8578-555B8A475738}" dt="2021-10-28T07:20:36.414" v="49" actId="14100"/>
          <ac:spMkLst>
            <pc:docMk/>
            <pc:sldMk cId="3183143985" sldId="256"/>
            <ac:spMk id="3" creationId="{A9DA60E2-5C83-354A-9772-791488D17F9E}"/>
          </ac:spMkLst>
        </pc:spChg>
        <pc:spChg chg="add del">
          <ac:chgData name="崔泓睿" userId="2a3b6e62-cace-4164-8715-68fe123ec54d" providerId="ADAL" clId="{BEBADBE5-EEB7-984B-8578-555B8A475738}" dt="2021-10-28T07:19:14.218" v="1"/>
          <ac:spMkLst>
            <pc:docMk/>
            <pc:sldMk cId="3183143985" sldId="256"/>
            <ac:spMk id="4" creationId="{EE096519-5CEF-724C-AB62-105EA9852F0A}"/>
          </ac:spMkLst>
        </pc:spChg>
        <pc:spChg chg="add del">
          <ac:chgData name="崔泓睿" userId="2a3b6e62-cace-4164-8715-68fe123ec54d" providerId="ADAL" clId="{BEBADBE5-EEB7-984B-8578-555B8A475738}" dt="2021-10-28T07:19:14.218" v="1"/>
          <ac:spMkLst>
            <pc:docMk/>
            <pc:sldMk cId="3183143985" sldId="256"/>
            <ac:spMk id="5" creationId="{20BAF0F7-B793-C248-9956-209CF7F63383}"/>
          </ac:spMkLst>
        </pc:spChg>
        <pc:spChg chg="add del">
          <ac:chgData name="崔泓睿" userId="2a3b6e62-cace-4164-8715-68fe123ec54d" providerId="ADAL" clId="{BEBADBE5-EEB7-984B-8578-555B8A475738}" dt="2021-10-28T07:19:14.218" v="1"/>
          <ac:spMkLst>
            <pc:docMk/>
            <pc:sldMk cId="3183143985" sldId="256"/>
            <ac:spMk id="6" creationId="{74F2F01B-BD98-5148-B3A1-8601A43451F6}"/>
          </ac:spMkLst>
        </pc:spChg>
        <pc:spChg chg="add del">
          <ac:chgData name="崔泓睿" userId="2a3b6e62-cace-4164-8715-68fe123ec54d" providerId="ADAL" clId="{BEBADBE5-EEB7-984B-8578-555B8A475738}" dt="2021-10-28T07:19:14.218" v="1"/>
          <ac:spMkLst>
            <pc:docMk/>
            <pc:sldMk cId="3183143985" sldId="256"/>
            <ac:spMk id="7" creationId="{6C1B3B71-CA6B-9245-94D1-4DA5F16ED8F3}"/>
          </ac:spMkLst>
        </pc:spChg>
        <pc:spChg chg="add del">
          <ac:chgData name="崔泓睿" userId="2a3b6e62-cace-4164-8715-68fe123ec54d" providerId="ADAL" clId="{BEBADBE5-EEB7-984B-8578-555B8A475738}" dt="2021-10-28T07:19:14.218" v="1"/>
          <ac:spMkLst>
            <pc:docMk/>
            <pc:sldMk cId="3183143985" sldId="256"/>
            <ac:spMk id="8" creationId="{3C7B42F3-87D3-044B-AD92-70BA91452BC2}"/>
          </ac:spMkLst>
        </pc:spChg>
        <pc:spChg chg="add del">
          <ac:chgData name="崔泓睿" userId="2a3b6e62-cace-4164-8715-68fe123ec54d" providerId="ADAL" clId="{BEBADBE5-EEB7-984B-8578-555B8A475738}" dt="2021-10-28T07:19:14.218" v="1"/>
          <ac:spMkLst>
            <pc:docMk/>
            <pc:sldMk cId="3183143985" sldId="256"/>
            <ac:spMk id="9" creationId="{E3511AA2-D18A-BD4D-8678-9F730E114282}"/>
          </ac:spMkLst>
        </pc:spChg>
        <pc:spChg chg="add del">
          <ac:chgData name="崔泓睿" userId="2a3b6e62-cace-4164-8715-68fe123ec54d" providerId="ADAL" clId="{BEBADBE5-EEB7-984B-8578-555B8A475738}" dt="2021-10-28T07:19:27.428" v="3"/>
          <ac:spMkLst>
            <pc:docMk/>
            <pc:sldMk cId="3183143985" sldId="256"/>
            <ac:spMk id="10" creationId="{5B3C676A-0BC6-9242-9604-528035BBE9F3}"/>
          </ac:spMkLst>
        </pc:spChg>
        <pc:spChg chg="add del">
          <ac:chgData name="崔泓睿" userId="2a3b6e62-cace-4164-8715-68fe123ec54d" providerId="ADAL" clId="{BEBADBE5-EEB7-984B-8578-555B8A475738}" dt="2021-10-28T07:19:27.428" v="3"/>
          <ac:spMkLst>
            <pc:docMk/>
            <pc:sldMk cId="3183143985" sldId="256"/>
            <ac:spMk id="11" creationId="{ACAC3401-86D2-2E4E-84C7-27E8F5A807D1}"/>
          </ac:spMkLst>
        </pc:spChg>
        <pc:spChg chg="add del">
          <ac:chgData name="崔泓睿" userId="2a3b6e62-cace-4164-8715-68fe123ec54d" providerId="ADAL" clId="{BEBADBE5-EEB7-984B-8578-555B8A475738}" dt="2021-10-28T07:19:27.428" v="3"/>
          <ac:spMkLst>
            <pc:docMk/>
            <pc:sldMk cId="3183143985" sldId="256"/>
            <ac:spMk id="12" creationId="{9F7DD9E5-3522-5A42-9398-F3BAECFBB385}"/>
          </ac:spMkLst>
        </pc:spChg>
        <pc:spChg chg="add del">
          <ac:chgData name="崔泓睿" userId="2a3b6e62-cace-4164-8715-68fe123ec54d" providerId="ADAL" clId="{BEBADBE5-EEB7-984B-8578-555B8A475738}" dt="2021-10-28T07:19:27.428" v="3"/>
          <ac:spMkLst>
            <pc:docMk/>
            <pc:sldMk cId="3183143985" sldId="256"/>
            <ac:spMk id="13" creationId="{6535AAD4-016B-B64D-9DD6-6AF64AE4A190}"/>
          </ac:spMkLst>
        </pc:spChg>
        <pc:spChg chg="add del">
          <ac:chgData name="崔泓睿" userId="2a3b6e62-cace-4164-8715-68fe123ec54d" providerId="ADAL" clId="{BEBADBE5-EEB7-984B-8578-555B8A475738}" dt="2021-10-28T07:19:27.428" v="3"/>
          <ac:spMkLst>
            <pc:docMk/>
            <pc:sldMk cId="3183143985" sldId="256"/>
            <ac:spMk id="14" creationId="{C66F31F0-6D17-B448-8B1E-CC9CBC9B9033}"/>
          </ac:spMkLst>
        </pc:spChg>
        <pc:spChg chg="add del">
          <ac:chgData name="崔泓睿" userId="2a3b6e62-cace-4164-8715-68fe123ec54d" providerId="ADAL" clId="{BEBADBE5-EEB7-984B-8578-555B8A475738}" dt="2021-10-28T07:19:27.428" v="3"/>
          <ac:spMkLst>
            <pc:docMk/>
            <pc:sldMk cId="3183143985" sldId="256"/>
            <ac:spMk id="15" creationId="{CEB3A04D-FFC5-EE49-8C79-73CD3BC07684}"/>
          </ac:spMkLst>
        </pc:spChg>
      </pc:sldChg>
      <pc:sldChg chg="modSp mod">
        <pc:chgData name="崔泓睿" userId="2a3b6e62-cace-4164-8715-68fe123ec54d" providerId="ADAL" clId="{BEBADBE5-EEB7-984B-8578-555B8A475738}" dt="2021-10-28T09:55:48.484" v="472" actId="207"/>
        <pc:sldMkLst>
          <pc:docMk/>
          <pc:sldMk cId="1035215927" sldId="257"/>
        </pc:sldMkLst>
        <pc:spChg chg="mod">
          <ac:chgData name="崔泓睿" userId="2a3b6e62-cace-4164-8715-68fe123ec54d" providerId="ADAL" clId="{BEBADBE5-EEB7-984B-8578-555B8A475738}" dt="2021-10-28T09:55:48.484" v="472" actId="207"/>
          <ac:spMkLst>
            <pc:docMk/>
            <pc:sldMk cId="1035215927" sldId="257"/>
            <ac:spMk id="3" creationId="{3E1B9506-53D5-194C-8902-3D662048D29A}"/>
          </ac:spMkLst>
        </pc:spChg>
      </pc:sldChg>
      <pc:sldChg chg="addSp delSp modSp new mod">
        <pc:chgData name="崔泓睿" userId="2a3b6e62-cace-4164-8715-68fe123ec54d" providerId="ADAL" clId="{BEBADBE5-EEB7-984B-8578-555B8A475738}" dt="2021-11-15T04:54:56.131" v="11619" actId="114"/>
        <pc:sldMkLst>
          <pc:docMk/>
          <pc:sldMk cId="3208220827" sldId="258"/>
        </pc:sldMkLst>
        <pc:spChg chg="mod">
          <ac:chgData name="崔泓睿" userId="2a3b6e62-cace-4164-8715-68fe123ec54d" providerId="ADAL" clId="{BEBADBE5-EEB7-984B-8578-555B8A475738}" dt="2021-10-28T07:23:30.231" v="154" actId="20577"/>
          <ac:spMkLst>
            <pc:docMk/>
            <pc:sldMk cId="3208220827" sldId="258"/>
            <ac:spMk id="2" creationId="{66FB7307-B823-2147-8EBC-50E1D81F1CDD}"/>
          </ac:spMkLst>
        </pc:spChg>
        <pc:spChg chg="mod">
          <ac:chgData name="崔泓睿" userId="2a3b6e62-cace-4164-8715-68fe123ec54d" providerId="ADAL" clId="{BEBADBE5-EEB7-984B-8578-555B8A475738}" dt="2021-11-15T04:54:56.131" v="11619" actId="114"/>
          <ac:spMkLst>
            <pc:docMk/>
            <pc:sldMk cId="3208220827" sldId="258"/>
            <ac:spMk id="3" creationId="{8F89BFDB-9FA3-5B43-8F9B-292D17052325}"/>
          </ac:spMkLst>
        </pc:spChg>
        <pc:picChg chg="add del mod">
          <ac:chgData name="崔泓睿" userId="2a3b6e62-cace-4164-8715-68fe123ec54d" providerId="ADAL" clId="{BEBADBE5-EEB7-984B-8578-555B8A475738}" dt="2021-10-28T10:01:26.262" v="548" actId="478"/>
          <ac:picMkLst>
            <pc:docMk/>
            <pc:sldMk cId="3208220827" sldId="258"/>
            <ac:picMk id="5" creationId="{205F3295-2F29-C54E-8334-770B88817F8C}"/>
          </ac:picMkLst>
        </pc:picChg>
        <pc:picChg chg="add del mod">
          <ac:chgData name="崔泓睿" userId="2a3b6e62-cace-4164-8715-68fe123ec54d" providerId="ADAL" clId="{BEBADBE5-EEB7-984B-8578-555B8A475738}" dt="2021-10-28T10:01:26.262" v="548" actId="478"/>
          <ac:picMkLst>
            <pc:docMk/>
            <pc:sldMk cId="3208220827" sldId="258"/>
            <ac:picMk id="7" creationId="{37362914-6D05-6F47-B174-9DB07F2AC0FA}"/>
          </ac:picMkLst>
        </pc:picChg>
      </pc:sldChg>
      <pc:sldChg chg="addSp delSp modSp new mod">
        <pc:chgData name="崔泓睿" userId="2a3b6e62-cace-4164-8715-68fe123ec54d" providerId="ADAL" clId="{BEBADBE5-EEB7-984B-8578-555B8A475738}" dt="2021-11-11T07:25:07.937" v="9006" actId="20577"/>
        <pc:sldMkLst>
          <pc:docMk/>
          <pc:sldMk cId="3927164255" sldId="259"/>
        </pc:sldMkLst>
        <pc:spChg chg="mod">
          <ac:chgData name="崔泓睿" userId="2a3b6e62-cace-4164-8715-68fe123ec54d" providerId="ADAL" clId="{BEBADBE5-EEB7-984B-8578-555B8A475738}" dt="2021-10-28T12:36:00.411" v="3569" actId="20577"/>
          <ac:spMkLst>
            <pc:docMk/>
            <pc:sldMk cId="3927164255" sldId="259"/>
            <ac:spMk id="2" creationId="{44D69CBE-D8D1-734C-9F47-063B35C5BCA7}"/>
          </ac:spMkLst>
        </pc:spChg>
        <pc:spChg chg="mod">
          <ac:chgData name="崔泓睿" userId="2a3b6e62-cace-4164-8715-68fe123ec54d" providerId="ADAL" clId="{BEBADBE5-EEB7-984B-8578-555B8A475738}" dt="2021-11-11T07:25:07.937" v="9006" actId="20577"/>
          <ac:spMkLst>
            <pc:docMk/>
            <pc:sldMk cId="3927164255" sldId="259"/>
            <ac:spMk id="3" creationId="{912CBDAE-D8FD-7746-8A55-97F89EE71FA4}"/>
          </ac:spMkLst>
        </pc:spChg>
        <pc:spChg chg="add mod">
          <ac:chgData name="崔泓睿" userId="2a3b6e62-cace-4164-8715-68fe123ec54d" providerId="ADAL" clId="{BEBADBE5-EEB7-984B-8578-555B8A475738}" dt="2021-11-01T11:18:22.021" v="4926" actId="1076"/>
          <ac:spMkLst>
            <pc:docMk/>
            <pc:sldMk cId="3927164255" sldId="259"/>
            <ac:spMk id="4" creationId="{574E89F9-75B8-6344-A6B8-88541802BD4F}"/>
          </ac:spMkLst>
        </pc:spChg>
        <pc:spChg chg="add del mod">
          <ac:chgData name="崔泓睿" userId="2a3b6e62-cace-4164-8715-68fe123ec54d" providerId="ADAL" clId="{BEBADBE5-EEB7-984B-8578-555B8A475738}" dt="2021-11-01T11:18:18.038" v="4924" actId="478"/>
          <ac:spMkLst>
            <pc:docMk/>
            <pc:sldMk cId="3927164255" sldId="259"/>
            <ac:spMk id="6" creationId="{9721B24D-53E8-794C-B77C-DF0AF062F8C5}"/>
          </ac:spMkLst>
        </pc:spChg>
        <pc:spChg chg="add mod">
          <ac:chgData name="崔泓睿" userId="2a3b6e62-cace-4164-8715-68fe123ec54d" providerId="ADAL" clId="{BEBADBE5-EEB7-984B-8578-555B8A475738}" dt="2021-11-01T11:20:51.609" v="4993" actId="1076"/>
          <ac:spMkLst>
            <pc:docMk/>
            <pc:sldMk cId="3927164255" sldId="259"/>
            <ac:spMk id="7" creationId="{D0085203-B04C-CE44-9CC6-8F9B72F17814}"/>
          </ac:spMkLst>
        </pc:spChg>
        <pc:spChg chg="add mod">
          <ac:chgData name="崔泓睿" userId="2a3b6e62-cace-4164-8715-68fe123ec54d" providerId="ADAL" clId="{BEBADBE5-EEB7-984B-8578-555B8A475738}" dt="2021-11-01T11:21:18.875" v="5016" actId="1076"/>
          <ac:spMkLst>
            <pc:docMk/>
            <pc:sldMk cId="3927164255" sldId="259"/>
            <ac:spMk id="8" creationId="{10795F6F-4322-7D40-8498-BED59CB85D9C}"/>
          </ac:spMkLst>
        </pc:spChg>
        <pc:spChg chg="add del mod">
          <ac:chgData name="崔泓睿" userId="2a3b6e62-cace-4164-8715-68fe123ec54d" providerId="ADAL" clId="{BEBADBE5-EEB7-984B-8578-555B8A475738}" dt="2021-11-01T11:19:15.222" v="4972"/>
          <ac:spMkLst>
            <pc:docMk/>
            <pc:sldMk cId="3927164255" sldId="259"/>
            <ac:spMk id="9" creationId="{A977B55E-7B67-4F46-9F68-27E198C242AE}"/>
          </ac:spMkLst>
        </pc:spChg>
        <pc:spChg chg="add del mod">
          <ac:chgData name="崔泓睿" userId="2a3b6e62-cace-4164-8715-68fe123ec54d" providerId="ADAL" clId="{BEBADBE5-EEB7-984B-8578-555B8A475738}" dt="2021-11-01T11:21:19.939" v="5018"/>
          <ac:spMkLst>
            <pc:docMk/>
            <pc:sldMk cId="3927164255" sldId="259"/>
            <ac:spMk id="22" creationId="{607DDD8F-B192-CB41-A27E-6D4BBD54A22E}"/>
          </ac:spMkLst>
        </pc:spChg>
        <pc:spChg chg="add mod">
          <ac:chgData name="崔泓睿" userId="2a3b6e62-cace-4164-8715-68fe123ec54d" providerId="ADAL" clId="{BEBADBE5-EEB7-984B-8578-555B8A475738}" dt="2021-11-01T11:21:13.535" v="5015" actId="1076"/>
          <ac:spMkLst>
            <pc:docMk/>
            <pc:sldMk cId="3927164255" sldId="259"/>
            <ac:spMk id="27" creationId="{FE24B294-D8DE-294E-A335-2E08A5FFA896}"/>
          </ac:spMkLst>
        </pc:spChg>
        <pc:spChg chg="add mod">
          <ac:chgData name="崔泓睿" userId="2a3b6e62-cace-4164-8715-68fe123ec54d" providerId="ADAL" clId="{BEBADBE5-EEB7-984B-8578-555B8A475738}" dt="2021-11-01T11:21:56.952" v="5054" actId="1076"/>
          <ac:spMkLst>
            <pc:docMk/>
            <pc:sldMk cId="3927164255" sldId="259"/>
            <ac:spMk id="31" creationId="{5E7BB230-D310-AD4A-AC09-7FE6CE2728C4}"/>
          </ac:spMkLst>
        </pc:spChg>
        <pc:cxnChg chg="add del mod">
          <ac:chgData name="崔泓睿" userId="2a3b6e62-cace-4164-8715-68fe123ec54d" providerId="ADAL" clId="{BEBADBE5-EEB7-984B-8578-555B8A475738}" dt="2021-11-01T11:18:18.038" v="4924" actId="478"/>
          <ac:cxnSpMkLst>
            <pc:docMk/>
            <pc:sldMk cId="3927164255" sldId="259"/>
            <ac:cxnSpMk id="5" creationId="{F6CBC98A-6994-3446-9BBC-7229E60DF38B}"/>
          </ac:cxnSpMkLst>
        </pc:cxnChg>
        <pc:cxnChg chg="add mod">
          <ac:chgData name="崔泓睿" userId="2a3b6e62-cace-4164-8715-68fe123ec54d" providerId="ADAL" clId="{BEBADBE5-EEB7-984B-8578-555B8A475738}" dt="2021-11-01T11:20:51.609" v="4993" actId="1076"/>
          <ac:cxnSpMkLst>
            <pc:docMk/>
            <pc:sldMk cId="3927164255" sldId="259"/>
            <ac:cxnSpMk id="11" creationId="{80F6861A-A0B4-B046-910E-2ADB12EDB9AD}"/>
          </ac:cxnSpMkLst>
        </pc:cxnChg>
        <pc:cxnChg chg="add mod">
          <ac:chgData name="崔泓睿" userId="2a3b6e62-cace-4164-8715-68fe123ec54d" providerId="ADAL" clId="{BEBADBE5-EEB7-984B-8578-555B8A475738}" dt="2021-11-01T11:21:18.875" v="5016" actId="1076"/>
          <ac:cxnSpMkLst>
            <pc:docMk/>
            <pc:sldMk cId="3927164255" sldId="259"/>
            <ac:cxnSpMk id="17" creationId="{7CECACCB-5CB6-2147-8B18-29A4F93815F5}"/>
          </ac:cxnSpMkLst>
        </pc:cxnChg>
        <pc:cxnChg chg="add mod">
          <ac:chgData name="崔泓睿" userId="2a3b6e62-cace-4164-8715-68fe123ec54d" providerId="ADAL" clId="{BEBADBE5-EEB7-984B-8578-555B8A475738}" dt="2021-11-01T11:21:21.854" v="5019" actId="14100"/>
          <ac:cxnSpMkLst>
            <pc:docMk/>
            <pc:sldMk cId="3927164255" sldId="259"/>
            <ac:cxnSpMk id="20" creationId="{96CF737D-8A85-F94D-A209-077FDAF60F38}"/>
          </ac:cxnSpMkLst>
        </pc:cxnChg>
      </pc:sldChg>
      <pc:sldChg chg="modSp add mod">
        <pc:chgData name="崔泓睿" userId="2a3b6e62-cace-4164-8715-68fe123ec54d" providerId="ADAL" clId="{BEBADBE5-EEB7-984B-8578-555B8A475738}" dt="2021-10-28T09:55:54.975" v="474" actId="207"/>
        <pc:sldMkLst>
          <pc:docMk/>
          <pc:sldMk cId="1952640754" sldId="260"/>
        </pc:sldMkLst>
        <pc:spChg chg="mod">
          <ac:chgData name="崔泓睿" userId="2a3b6e62-cace-4164-8715-68fe123ec54d" providerId="ADAL" clId="{BEBADBE5-EEB7-984B-8578-555B8A475738}" dt="2021-10-28T09:55:54.975" v="474" actId="207"/>
          <ac:spMkLst>
            <pc:docMk/>
            <pc:sldMk cId="1952640754" sldId="260"/>
            <ac:spMk id="3" creationId="{3E1B9506-53D5-194C-8902-3D662048D29A}"/>
          </ac:spMkLst>
        </pc:spChg>
      </pc:sldChg>
      <pc:sldChg chg="modSp add mod">
        <pc:chgData name="崔泓睿" userId="2a3b6e62-cace-4164-8715-68fe123ec54d" providerId="ADAL" clId="{BEBADBE5-EEB7-984B-8578-555B8A475738}" dt="2021-10-28T09:55:58.967" v="475" actId="207"/>
        <pc:sldMkLst>
          <pc:docMk/>
          <pc:sldMk cId="3663254534" sldId="261"/>
        </pc:sldMkLst>
        <pc:spChg chg="mod">
          <ac:chgData name="崔泓睿" userId="2a3b6e62-cace-4164-8715-68fe123ec54d" providerId="ADAL" clId="{BEBADBE5-EEB7-984B-8578-555B8A475738}" dt="2021-10-28T09:55:58.967" v="475" actId="207"/>
          <ac:spMkLst>
            <pc:docMk/>
            <pc:sldMk cId="3663254534" sldId="261"/>
            <ac:spMk id="3" creationId="{3E1B9506-53D5-194C-8902-3D662048D29A}"/>
          </ac:spMkLst>
        </pc:spChg>
      </pc:sldChg>
      <pc:sldChg chg="addSp delSp modSp new mod">
        <pc:chgData name="崔泓睿" userId="2a3b6e62-cace-4164-8715-68fe123ec54d" providerId="ADAL" clId="{BEBADBE5-EEB7-984B-8578-555B8A475738}" dt="2021-12-01T13:12:05.621" v="11946" actId="20577"/>
        <pc:sldMkLst>
          <pc:docMk/>
          <pc:sldMk cId="4099118559" sldId="262"/>
        </pc:sldMkLst>
        <pc:spChg chg="mod">
          <ac:chgData name="崔泓睿" userId="2a3b6e62-cace-4164-8715-68fe123ec54d" providerId="ADAL" clId="{BEBADBE5-EEB7-984B-8578-555B8A475738}" dt="2021-10-28T10:25:51.877" v="691" actId="20577"/>
          <ac:spMkLst>
            <pc:docMk/>
            <pc:sldMk cId="4099118559" sldId="262"/>
            <ac:spMk id="2" creationId="{AF0D6EB5-E722-CD44-BE8D-FB176F75FD7E}"/>
          </ac:spMkLst>
        </pc:spChg>
        <pc:spChg chg="mod">
          <ac:chgData name="崔泓睿" userId="2a3b6e62-cace-4164-8715-68fe123ec54d" providerId="ADAL" clId="{BEBADBE5-EEB7-984B-8578-555B8A475738}" dt="2021-11-11T07:22:11.166" v="8991" actId="20577"/>
          <ac:spMkLst>
            <pc:docMk/>
            <pc:sldMk cId="4099118559" sldId="262"/>
            <ac:spMk id="3" creationId="{8BEBE83B-72AC-F643-ABA6-2EAB048D1C3C}"/>
          </ac:spMkLst>
        </pc:spChg>
        <pc:spChg chg="add mod">
          <ac:chgData name="崔泓睿" userId="2a3b6e62-cace-4164-8715-68fe123ec54d" providerId="ADAL" clId="{BEBADBE5-EEB7-984B-8578-555B8A475738}" dt="2021-10-28T12:01:07.005" v="2851" actId="1076"/>
          <ac:spMkLst>
            <pc:docMk/>
            <pc:sldMk cId="4099118559" sldId="262"/>
            <ac:spMk id="8" creationId="{8D76A4E3-55DB-8647-A8DB-8288F5A11D9A}"/>
          </ac:spMkLst>
        </pc:spChg>
        <pc:spChg chg="add mod">
          <ac:chgData name="崔泓睿" userId="2a3b6e62-cace-4164-8715-68fe123ec54d" providerId="ADAL" clId="{BEBADBE5-EEB7-984B-8578-555B8A475738}" dt="2021-10-28T12:01:11.277" v="2852" actId="1076"/>
          <ac:spMkLst>
            <pc:docMk/>
            <pc:sldMk cId="4099118559" sldId="262"/>
            <ac:spMk id="9" creationId="{C66F0387-ACD3-DA41-B289-0EC745697705}"/>
          </ac:spMkLst>
        </pc:spChg>
        <pc:spChg chg="add del mod">
          <ac:chgData name="崔泓睿" userId="2a3b6e62-cace-4164-8715-68fe123ec54d" providerId="ADAL" clId="{BEBADBE5-EEB7-984B-8578-555B8A475738}" dt="2021-10-28T11:59:32.988" v="2767"/>
          <ac:spMkLst>
            <pc:docMk/>
            <pc:sldMk cId="4099118559" sldId="262"/>
            <ac:spMk id="10" creationId="{879A2E89-2305-C24C-822F-238F7F002A60}"/>
          </ac:spMkLst>
        </pc:spChg>
        <pc:spChg chg="add del mod">
          <ac:chgData name="崔泓睿" userId="2a3b6e62-cace-4164-8715-68fe123ec54d" providerId="ADAL" clId="{BEBADBE5-EEB7-984B-8578-555B8A475738}" dt="2021-10-28T11:59:30.659" v="2765"/>
          <ac:spMkLst>
            <pc:docMk/>
            <pc:sldMk cId="4099118559" sldId="262"/>
            <ac:spMk id="11" creationId="{A6AD3376-B2A5-1A4B-B194-4B008560BC60}"/>
          </ac:spMkLst>
        </pc:spChg>
        <pc:spChg chg="add mod">
          <ac:chgData name="崔泓睿" userId="2a3b6e62-cace-4164-8715-68fe123ec54d" providerId="ADAL" clId="{BEBADBE5-EEB7-984B-8578-555B8A475738}" dt="2021-10-28T12:06:18.844" v="2929" actId="20577"/>
          <ac:spMkLst>
            <pc:docMk/>
            <pc:sldMk cId="4099118559" sldId="262"/>
            <ac:spMk id="13" creationId="{46FDB601-8842-9641-B385-6E5E840B3476}"/>
          </ac:spMkLst>
        </pc:spChg>
        <pc:spChg chg="add del mod">
          <ac:chgData name="崔泓睿" userId="2a3b6e62-cace-4164-8715-68fe123ec54d" providerId="ADAL" clId="{BEBADBE5-EEB7-984B-8578-555B8A475738}" dt="2021-10-28T12:01:42.688" v="2871" actId="478"/>
          <ac:spMkLst>
            <pc:docMk/>
            <pc:sldMk cId="4099118559" sldId="262"/>
            <ac:spMk id="14" creationId="{37E823FD-9956-3F4F-B25D-750E98C684F3}"/>
          </ac:spMkLst>
        </pc:spChg>
        <pc:spChg chg="add mod">
          <ac:chgData name="崔泓睿" userId="2a3b6e62-cace-4164-8715-68fe123ec54d" providerId="ADAL" clId="{BEBADBE5-EEB7-984B-8578-555B8A475738}" dt="2021-12-01T13:12:05.621" v="11946" actId="20577"/>
          <ac:spMkLst>
            <pc:docMk/>
            <pc:sldMk cId="4099118559" sldId="262"/>
            <ac:spMk id="15" creationId="{6DB37447-19B1-A54D-B0F7-F2F1895C1D48}"/>
          </ac:spMkLst>
        </pc:spChg>
        <pc:spChg chg="add del mod">
          <ac:chgData name="崔泓睿" userId="2a3b6e62-cace-4164-8715-68fe123ec54d" providerId="ADAL" clId="{BEBADBE5-EEB7-984B-8578-555B8A475738}" dt="2021-10-28T12:02:14.576" v="2878" actId="767"/>
          <ac:spMkLst>
            <pc:docMk/>
            <pc:sldMk cId="4099118559" sldId="262"/>
            <ac:spMk id="16" creationId="{358B7DE2-07D3-EA4D-AF77-E41CA5DF3847}"/>
          </ac:spMkLst>
        </pc:spChg>
        <pc:spChg chg="add del mod">
          <ac:chgData name="崔泓睿" userId="2a3b6e62-cace-4164-8715-68fe123ec54d" providerId="ADAL" clId="{BEBADBE5-EEB7-984B-8578-555B8A475738}" dt="2021-10-28T12:03:12.220" v="2887" actId="478"/>
          <ac:spMkLst>
            <pc:docMk/>
            <pc:sldMk cId="4099118559" sldId="262"/>
            <ac:spMk id="17" creationId="{301E811F-DC82-374E-9D19-C195559B4512}"/>
          </ac:spMkLst>
        </pc:spChg>
        <pc:spChg chg="add mod">
          <ac:chgData name="崔泓睿" userId="2a3b6e62-cace-4164-8715-68fe123ec54d" providerId="ADAL" clId="{BEBADBE5-EEB7-984B-8578-555B8A475738}" dt="2021-11-11T07:23:08.363" v="9000" actId="14100"/>
          <ac:spMkLst>
            <pc:docMk/>
            <pc:sldMk cId="4099118559" sldId="262"/>
            <ac:spMk id="17" creationId="{577E5C3E-68FB-8D43-A762-CD3BCE28A7E8}"/>
          </ac:spMkLst>
        </pc:spChg>
        <pc:spChg chg="add del">
          <ac:chgData name="崔泓睿" userId="2a3b6e62-cace-4164-8715-68fe123ec54d" providerId="ADAL" clId="{BEBADBE5-EEB7-984B-8578-555B8A475738}" dt="2021-10-28T12:06:52.190" v="2935" actId="11529"/>
          <ac:spMkLst>
            <pc:docMk/>
            <pc:sldMk cId="4099118559" sldId="262"/>
            <ac:spMk id="18" creationId="{40AD7FC4-62A5-8241-AE24-C700A3D85C26}"/>
          </ac:spMkLst>
        </pc:spChg>
        <pc:spChg chg="add mod">
          <ac:chgData name="崔泓睿" userId="2a3b6e62-cace-4164-8715-68fe123ec54d" providerId="ADAL" clId="{BEBADBE5-EEB7-984B-8578-555B8A475738}" dt="2021-10-28T12:07:19.331" v="2945" actId="1076"/>
          <ac:spMkLst>
            <pc:docMk/>
            <pc:sldMk cId="4099118559" sldId="262"/>
            <ac:spMk id="19" creationId="{BD06C30D-40C7-DB41-B458-F567570124DC}"/>
          </ac:spMkLst>
        </pc:spChg>
        <pc:spChg chg="add mod">
          <ac:chgData name="崔泓睿" userId="2a3b6e62-cace-4164-8715-68fe123ec54d" providerId="ADAL" clId="{BEBADBE5-EEB7-984B-8578-555B8A475738}" dt="2021-10-28T12:07:25.214" v="2947" actId="1076"/>
          <ac:spMkLst>
            <pc:docMk/>
            <pc:sldMk cId="4099118559" sldId="262"/>
            <ac:spMk id="20" creationId="{78EB9FBF-708A-9B49-8A14-BEC3CAED9A87}"/>
          </ac:spMkLst>
        </pc:spChg>
        <pc:spChg chg="add mod">
          <ac:chgData name="崔泓睿" userId="2a3b6e62-cace-4164-8715-68fe123ec54d" providerId="ADAL" clId="{BEBADBE5-EEB7-984B-8578-555B8A475738}" dt="2021-10-28T12:07:44.049" v="2958" actId="1076"/>
          <ac:spMkLst>
            <pc:docMk/>
            <pc:sldMk cId="4099118559" sldId="262"/>
            <ac:spMk id="21" creationId="{E89C8D8D-D149-1841-B9CD-2B145993D150}"/>
          </ac:spMkLst>
        </pc:spChg>
        <pc:spChg chg="add mod">
          <ac:chgData name="崔泓睿" userId="2a3b6e62-cace-4164-8715-68fe123ec54d" providerId="ADAL" clId="{BEBADBE5-EEB7-984B-8578-555B8A475738}" dt="2021-10-28T12:07:50.197" v="2962" actId="20577"/>
          <ac:spMkLst>
            <pc:docMk/>
            <pc:sldMk cId="4099118559" sldId="262"/>
            <ac:spMk id="22" creationId="{2722E692-AF72-1248-B699-77A37E8131BC}"/>
          </ac:spMkLst>
        </pc:spChg>
        <pc:spChg chg="add mod">
          <ac:chgData name="崔泓睿" userId="2a3b6e62-cace-4164-8715-68fe123ec54d" providerId="ADAL" clId="{BEBADBE5-EEB7-984B-8578-555B8A475738}" dt="2021-10-28T12:09:02.062" v="2984" actId="20577"/>
          <ac:spMkLst>
            <pc:docMk/>
            <pc:sldMk cId="4099118559" sldId="262"/>
            <ac:spMk id="23" creationId="{D1464185-691B-454B-ABF9-CE22FB117682}"/>
          </ac:spMkLst>
        </pc:spChg>
        <pc:spChg chg="add mod">
          <ac:chgData name="崔泓睿" userId="2a3b6e62-cace-4164-8715-68fe123ec54d" providerId="ADAL" clId="{BEBADBE5-EEB7-984B-8578-555B8A475738}" dt="2021-10-28T12:10:51.598" v="3072" actId="1076"/>
          <ac:spMkLst>
            <pc:docMk/>
            <pc:sldMk cId="4099118559" sldId="262"/>
            <ac:spMk id="24" creationId="{FF862FE1-56B2-7349-80C5-AEA603BDC7FB}"/>
          </ac:spMkLst>
        </pc:spChg>
        <pc:spChg chg="add mod">
          <ac:chgData name="崔泓睿" userId="2a3b6e62-cace-4164-8715-68fe123ec54d" providerId="ADAL" clId="{BEBADBE5-EEB7-984B-8578-555B8A475738}" dt="2021-10-28T12:10:51.598" v="3072" actId="1076"/>
          <ac:spMkLst>
            <pc:docMk/>
            <pc:sldMk cId="4099118559" sldId="262"/>
            <ac:spMk id="25" creationId="{E00CB8EC-F0E0-B44A-8AB4-13A3F12A9EE0}"/>
          </ac:spMkLst>
        </pc:spChg>
        <pc:spChg chg="add del mod">
          <ac:chgData name="崔泓睿" userId="2a3b6e62-cace-4164-8715-68fe123ec54d" providerId="ADAL" clId="{BEBADBE5-EEB7-984B-8578-555B8A475738}" dt="2021-10-28T12:11:04.039" v="3088"/>
          <ac:spMkLst>
            <pc:docMk/>
            <pc:sldMk cId="4099118559" sldId="262"/>
            <ac:spMk id="26" creationId="{73E2A246-880C-624F-899B-DBB6D0747174}"/>
          </ac:spMkLst>
        </pc:spChg>
        <pc:spChg chg="add del mod">
          <ac:chgData name="崔泓睿" userId="2a3b6e62-cace-4164-8715-68fe123ec54d" providerId="ADAL" clId="{BEBADBE5-EEB7-984B-8578-555B8A475738}" dt="2021-10-28T12:11:06.176" v="3089" actId="478"/>
          <ac:spMkLst>
            <pc:docMk/>
            <pc:sldMk cId="4099118559" sldId="262"/>
            <ac:spMk id="27" creationId="{A5FE7E3D-3673-BE4C-A4D3-7C20E0C84DCC}"/>
          </ac:spMkLst>
        </pc:spChg>
        <pc:picChg chg="add mod">
          <ac:chgData name="崔泓睿" userId="2a3b6e62-cace-4164-8715-68fe123ec54d" providerId="ADAL" clId="{BEBADBE5-EEB7-984B-8578-555B8A475738}" dt="2021-10-28T12:01:11.277" v="2852" actId="1076"/>
          <ac:picMkLst>
            <pc:docMk/>
            <pc:sldMk cId="4099118559" sldId="262"/>
            <ac:picMk id="5" creationId="{71B4B592-22FA-7345-9C1E-0CE0D0A5F31C}"/>
          </ac:picMkLst>
        </pc:picChg>
        <pc:picChg chg="add mod">
          <ac:chgData name="崔泓睿" userId="2a3b6e62-cace-4164-8715-68fe123ec54d" providerId="ADAL" clId="{BEBADBE5-EEB7-984B-8578-555B8A475738}" dt="2021-10-28T12:01:07.005" v="2851" actId="1076"/>
          <ac:picMkLst>
            <pc:docMk/>
            <pc:sldMk cId="4099118559" sldId="262"/>
            <ac:picMk id="7" creationId="{2F5B2801-A265-A749-B401-1E9149AD852A}"/>
          </ac:picMkLst>
        </pc:picChg>
      </pc:sldChg>
      <pc:sldChg chg="addSp modSp new mod">
        <pc:chgData name="崔泓睿" userId="2a3b6e62-cace-4164-8715-68fe123ec54d" providerId="ADAL" clId="{BEBADBE5-EEB7-984B-8578-555B8A475738}" dt="2021-10-28T11:20:50.914" v="1820" actId="1076"/>
        <pc:sldMkLst>
          <pc:docMk/>
          <pc:sldMk cId="1839013596" sldId="263"/>
        </pc:sldMkLst>
        <pc:spChg chg="mod">
          <ac:chgData name="崔泓睿" userId="2a3b6e62-cace-4164-8715-68fe123ec54d" providerId="ADAL" clId="{BEBADBE5-EEB7-984B-8578-555B8A475738}" dt="2021-10-28T10:26:05.747" v="705" actId="20577"/>
          <ac:spMkLst>
            <pc:docMk/>
            <pc:sldMk cId="1839013596" sldId="263"/>
            <ac:spMk id="2" creationId="{2B0CB315-71DD-D94F-98EF-DA3B4E4FEC9C}"/>
          </ac:spMkLst>
        </pc:spChg>
        <pc:spChg chg="mod">
          <ac:chgData name="崔泓睿" userId="2a3b6e62-cace-4164-8715-68fe123ec54d" providerId="ADAL" clId="{BEBADBE5-EEB7-984B-8578-555B8A475738}" dt="2021-10-28T10:43:08.607" v="1150" actId="20577"/>
          <ac:spMkLst>
            <pc:docMk/>
            <pc:sldMk cId="1839013596" sldId="263"/>
            <ac:spMk id="3" creationId="{0F2A2758-7A98-8442-93AA-855BD52E0483}"/>
          </ac:spMkLst>
        </pc:spChg>
        <pc:spChg chg="add mod">
          <ac:chgData name="崔泓睿" userId="2a3b6e62-cace-4164-8715-68fe123ec54d" providerId="ADAL" clId="{BEBADBE5-EEB7-984B-8578-555B8A475738}" dt="2021-10-28T11:20:50.914" v="1820" actId="1076"/>
          <ac:spMkLst>
            <pc:docMk/>
            <pc:sldMk cId="1839013596" sldId="263"/>
            <ac:spMk id="4" creationId="{A5DBA69C-12EC-B348-ABC4-4D076B018C2F}"/>
          </ac:spMkLst>
        </pc:spChg>
      </pc:sldChg>
      <pc:sldChg chg="addSp modSp new mod">
        <pc:chgData name="崔泓睿" userId="2a3b6e62-cace-4164-8715-68fe123ec54d" providerId="ADAL" clId="{BEBADBE5-EEB7-984B-8578-555B8A475738}" dt="2021-12-01T04:16:31.794" v="11811"/>
        <pc:sldMkLst>
          <pc:docMk/>
          <pc:sldMk cId="3240954601" sldId="264"/>
        </pc:sldMkLst>
        <pc:spChg chg="mod">
          <ac:chgData name="崔泓睿" userId="2a3b6e62-cace-4164-8715-68fe123ec54d" providerId="ADAL" clId="{BEBADBE5-EEB7-984B-8578-555B8A475738}" dt="2021-10-28T11:01:32.046" v="1226" actId="20577"/>
          <ac:spMkLst>
            <pc:docMk/>
            <pc:sldMk cId="3240954601" sldId="264"/>
            <ac:spMk id="2" creationId="{5DC5ACEE-EEA6-064C-ABF8-184B98EF5247}"/>
          </ac:spMkLst>
        </pc:spChg>
        <pc:spChg chg="mod">
          <ac:chgData name="崔泓睿" userId="2a3b6e62-cace-4164-8715-68fe123ec54d" providerId="ADAL" clId="{BEBADBE5-EEB7-984B-8578-555B8A475738}" dt="2021-10-31T05:12:57.387" v="3912" actId="20577"/>
          <ac:spMkLst>
            <pc:docMk/>
            <pc:sldMk cId="3240954601" sldId="264"/>
            <ac:spMk id="3" creationId="{5AD1327D-F06C-0F4E-941D-611D65897D24}"/>
          </ac:spMkLst>
        </pc:spChg>
        <pc:spChg chg="add mod">
          <ac:chgData name="崔泓睿" userId="2a3b6e62-cace-4164-8715-68fe123ec54d" providerId="ADAL" clId="{BEBADBE5-EEB7-984B-8578-555B8A475738}" dt="2021-12-01T04:16:25.401" v="11810" actId="20577"/>
          <ac:spMkLst>
            <pc:docMk/>
            <pc:sldMk cId="3240954601" sldId="264"/>
            <ac:spMk id="4" creationId="{CD73C3FA-EEEE-4842-9F8B-844C1A723043}"/>
          </ac:spMkLst>
        </pc:spChg>
        <pc:spChg chg="add mod">
          <ac:chgData name="崔泓睿" userId="2a3b6e62-cace-4164-8715-68fe123ec54d" providerId="ADAL" clId="{BEBADBE5-EEB7-984B-8578-555B8A475738}" dt="2021-12-01T04:16:25.401" v="11810" actId="20577"/>
          <ac:spMkLst>
            <pc:docMk/>
            <pc:sldMk cId="3240954601" sldId="264"/>
            <ac:spMk id="5" creationId="{4125CBAD-C1CD-6E4E-A53D-0AC371A72B46}"/>
          </ac:spMkLst>
        </pc:spChg>
        <pc:spChg chg="add mod">
          <ac:chgData name="崔泓睿" userId="2a3b6e62-cace-4164-8715-68fe123ec54d" providerId="ADAL" clId="{BEBADBE5-EEB7-984B-8578-555B8A475738}" dt="2021-12-01T04:16:25.401" v="11810" actId="20577"/>
          <ac:spMkLst>
            <pc:docMk/>
            <pc:sldMk cId="3240954601" sldId="264"/>
            <ac:spMk id="6" creationId="{07B796E7-7D5F-5C48-9218-B2E92724B701}"/>
          </ac:spMkLst>
        </pc:spChg>
        <pc:spChg chg="add mod">
          <ac:chgData name="崔泓睿" userId="2a3b6e62-cace-4164-8715-68fe123ec54d" providerId="ADAL" clId="{BEBADBE5-EEB7-984B-8578-555B8A475738}" dt="2021-12-01T04:16:25.401" v="11810" actId="20577"/>
          <ac:spMkLst>
            <pc:docMk/>
            <pc:sldMk cId="3240954601" sldId="264"/>
            <ac:spMk id="7" creationId="{25CEE438-B735-0B4D-A443-1CF5CED39220}"/>
          </ac:spMkLst>
        </pc:spChg>
        <pc:spChg chg="add mod">
          <ac:chgData name="崔泓睿" userId="2a3b6e62-cace-4164-8715-68fe123ec54d" providerId="ADAL" clId="{BEBADBE5-EEB7-984B-8578-555B8A475738}" dt="2021-12-01T04:16:25.401" v="11810" actId="20577"/>
          <ac:spMkLst>
            <pc:docMk/>
            <pc:sldMk cId="3240954601" sldId="264"/>
            <ac:spMk id="9" creationId="{A53A56C7-F4A7-3040-9D31-4A843F3BC4E2}"/>
          </ac:spMkLst>
        </pc:spChg>
        <pc:spChg chg="mod">
          <ac:chgData name="崔泓睿" userId="2a3b6e62-cace-4164-8715-68fe123ec54d" providerId="ADAL" clId="{BEBADBE5-EEB7-984B-8578-555B8A475738}" dt="2021-12-01T04:16:31.794" v="11811"/>
          <ac:spMkLst>
            <pc:docMk/>
            <pc:sldMk cId="3240954601" sldId="264"/>
            <ac:spMk id="12" creationId="{C588FFCF-4BE6-E942-97E7-991A0C91B5BC}"/>
          </ac:spMkLst>
        </pc:spChg>
        <pc:spChg chg="mod">
          <ac:chgData name="崔泓睿" userId="2a3b6e62-cace-4164-8715-68fe123ec54d" providerId="ADAL" clId="{BEBADBE5-EEB7-984B-8578-555B8A475738}" dt="2021-12-01T04:16:31.794" v="11811"/>
          <ac:spMkLst>
            <pc:docMk/>
            <pc:sldMk cId="3240954601" sldId="264"/>
            <ac:spMk id="13" creationId="{E2C56D6F-C0C6-2045-8D4B-B1F06FCF5763}"/>
          </ac:spMkLst>
        </pc:spChg>
        <pc:spChg chg="mod">
          <ac:chgData name="崔泓睿" userId="2a3b6e62-cace-4164-8715-68fe123ec54d" providerId="ADAL" clId="{BEBADBE5-EEB7-984B-8578-555B8A475738}" dt="2021-12-01T04:16:31.794" v="11811"/>
          <ac:spMkLst>
            <pc:docMk/>
            <pc:sldMk cId="3240954601" sldId="264"/>
            <ac:spMk id="14" creationId="{4235819D-0DAD-1848-B523-0D373FDEC531}"/>
          </ac:spMkLst>
        </pc:spChg>
        <pc:spChg chg="mod">
          <ac:chgData name="崔泓睿" userId="2a3b6e62-cace-4164-8715-68fe123ec54d" providerId="ADAL" clId="{BEBADBE5-EEB7-984B-8578-555B8A475738}" dt="2021-12-01T04:16:31.794" v="11811"/>
          <ac:spMkLst>
            <pc:docMk/>
            <pc:sldMk cId="3240954601" sldId="264"/>
            <ac:spMk id="15" creationId="{C2D2784C-4FC4-4947-B16C-FE1D0D2F53F9}"/>
          </ac:spMkLst>
        </pc:spChg>
        <pc:spChg chg="mod">
          <ac:chgData name="崔泓睿" userId="2a3b6e62-cace-4164-8715-68fe123ec54d" providerId="ADAL" clId="{BEBADBE5-EEB7-984B-8578-555B8A475738}" dt="2021-12-01T04:16:31.794" v="11811"/>
          <ac:spMkLst>
            <pc:docMk/>
            <pc:sldMk cId="3240954601" sldId="264"/>
            <ac:spMk id="16" creationId="{002CF415-341F-6F4B-92AF-A76D07B07921}"/>
          </ac:spMkLst>
        </pc:spChg>
        <pc:grpChg chg="add mod">
          <ac:chgData name="崔泓睿" userId="2a3b6e62-cace-4164-8715-68fe123ec54d" providerId="ADAL" clId="{BEBADBE5-EEB7-984B-8578-555B8A475738}" dt="2021-12-01T04:16:25.401" v="11810" actId="20577"/>
          <ac:grpSpMkLst>
            <pc:docMk/>
            <pc:sldMk cId="3240954601" sldId="264"/>
            <ac:grpSpMk id="10" creationId="{33DCA9FE-FEC6-8346-AAA7-A111058CE641}"/>
          </ac:grpSpMkLst>
        </pc:grpChg>
        <pc:grpChg chg="add mod">
          <ac:chgData name="崔泓睿" userId="2a3b6e62-cace-4164-8715-68fe123ec54d" providerId="ADAL" clId="{BEBADBE5-EEB7-984B-8578-555B8A475738}" dt="2021-12-01T04:16:31.794" v="11811"/>
          <ac:grpSpMkLst>
            <pc:docMk/>
            <pc:sldMk cId="3240954601" sldId="264"/>
            <ac:grpSpMk id="11" creationId="{E31D4885-A4CA-E94F-9DDA-D07C721B5F48}"/>
          </ac:grpSpMkLst>
        </pc:grpChg>
      </pc:sldChg>
      <pc:sldChg chg="modSp new mod">
        <pc:chgData name="崔泓睿" userId="2a3b6e62-cace-4164-8715-68fe123ec54d" providerId="ADAL" clId="{BEBADBE5-EEB7-984B-8578-555B8A475738}" dt="2021-12-01T13:11:48.957" v="11944" actId="20577"/>
        <pc:sldMkLst>
          <pc:docMk/>
          <pc:sldMk cId="1159799379" sldId="265"/>
        </pc:sldMkLst>
        <pc:spChg chg="mod">
          <ac:chgData name="崔泓睿" userId="2a3b6e62-cace-4164-8715-68fe123ec54d" providerId="ADAL" clId="{BEBADBE5-EEB7-984B-8578-555B8A475738}" dt="2021-10-28T11:27:11.234" v="1832" actId="20577"/>
          <ac:spMkLst>
            <pc:docMk/>
            <pc:sldMk cId="1159799379" sldId="265"/>
            <ac:spMk id="2" creationId="{D82140C4-8828-F74E-814D-1F2191F3B48C}"/>
          </ac:spMkLst>
        </pc:spChg>
        <pc:spChg chg="mod">
          <ac:chgData name="崔泓睿" userId="2a3b6e62-cace-4164-8715-68fe123ec54d" providerId="ADAL" clId="{BEBADBE5-EEB7-984B-8578-555B8A475738}" dt="2021-12-01T13:11:48.957" v="11944" actId="20577"/>
          <ac:spMkLst>
            <pc:docMk/>
            <pc:sldMk cId="1159799379" sldId="265"/>
            <ac:spMk id="3" creationId="{CA159750-907B-DB4D-8659-8E85591CA90C}"/>
          </ac:spMkLst>
        </pc:spChg>
      </pc:sldChg>
      <pc:sldChg chg="addSp delSp modSp new mod">
        <pc:chgData name="崔泓睿" userId="2a3b6e62-cace-4164-8715-68fe123ec54d" providerId="ADAL" clId="{BEBADBE5-EEB7-984B-8578-555B8A475738}" dt="2021-12-01T04:24:20.070" v="11850" actId="1076"/>
        <pc:sldMkLst>
          <pc:docMk/>
          <pc:sldMk cId="3831086343" sldId="266"/>
        </pc:sldMkLst>
        <pc:spChg chg="mod">
          <ac:chgData name="崔泓睿" userId="2a3b6e62-cace-4164-8715-68fe123ec54d" providerId="ADAL" clId="{BEBADBE5-EEB7-984B-8578-555B8A475738}" dt="2021-10-28T12:11:13.326" v="3101" actId="20577"/>
          <ac:spMkLst>
            <pc:docMk/>
            <pc:sldMk cId="3831086343" sldId="266"/>
            <ac:spMk id="2" creationId="{2E35A32D-D96A-9144-9308-4883D39E9FBE}"/>
          </ac:spMkLst>
        </pc:spChg>
        <pc:spChg chg="mod">
          <ac:chgData name="崔泓睿" userId="2a3b6e62-cace-4164-8715-68fe123ec54d" providerId="ADAL" clId="{BEBADBE5-EEB7-984B-8578-555B8A475738}" dt="2021-11-11T07:22:34.190" v="8992" actId="21"/>
          <ac:spMkLst>
            <pc:docMk/>
            <pc:sldMk cId="3831086343" sldId="266"/>
            <ac:spMk id="3" creationId="{3032DE12-1BBD-584B-B7B6-5DC9FB2EB3B0}"/>
          </ac:spMkLst>
        </pc:spChg>
        <pc:spChg chg="add mod">
          <ac:chgData name="崔泓睿" userId="2a3b6e62-cace-4164-8715-68fe123ec54d" providerId="ADAL" clId="{BEBADBE5-EEB7-984B-8578-555B8A475738}" dt="2021-11-11T07:23:38.135" v="9002" actId="1076"/>
          <ac:spMkLst>
            <pc:docMk/>
            <pc:sldMk cId="3831086343" sldId="266"/>
            <ac:spMk id="6" creationId="{98A34883-6424-974E-B39B-CA4B51A44E8B}"/>
          </ac:spMkLst>
        </pc:spChg>
        <pc:spChg chg="add mod">
          <ac:chgData name="崔泓睿" userId="2a3b6e62-cace-4164-8715-68fe123ec54d" providerId="ADAL" clId="{BEBADBE5-EEB7-984B-8578-555B8A475738}" dt="2021-11-11T07:23:38.135" v="9002" actId="1076"/>
          <ac:spMkLst>
            <pc:docMk/>
            <pc:sldMk cId="3831086343" sldId="266"/>
            <ac:spMk id="7" creationId="{CD8D71C9-E37D-3840-A7EC-32AA9452EA41}"/>
          </ac:spMkLst>
        </pc:spChg>
        <pc:spChg chg="add mod">
          <ac:chgData name="崔泓睿" userId="2a3b6e62-cace-4164-8715-68fe123ec54d" providerId="ADAL" clId="{BEBADBE5-EEB7-984B-8578-555B8A475738}" dt="2021-12-01T04:19:53.864" v="11814" actId="20577"/>
          <ac:spMkLst>
            <pc:docMk/>
            <pc:sldMk cId="3831086343" sldId="266"/>
            <ac:spMk id="8" creationId="{314F2E9A-AA11-714E-A240-510BA72EE3B8}"/>
          </ac:spMkLst>
        </pc:spChg>
        <pc:spChg chg="add mod">
          <ac:chgData name="崔泓睿" userId="2a3b6e62-cace-4164-8715-68fe123ec54d" providerId="ADAL" clId="{BEBADBE5-EEB7-984B-8578-555B8A475738}" dt="2021-12-01T04:24:20.070" v="11850" actId="1076"/>
          <ac:spMkLst>
            <pc:docMk/>
            <pc:sldMk cId="3831086343" sldId="266"/>
            <ac:spMk id="9" creationId="{3A0ACD35-0DBA-8042-8254-6F8FFEB29F80}"/>
          </ac:spMkLst>
        </pc:spChg>
        <pc:spChg chg="add del mod">
          <ac:chgData name="崔泓睿" userId="2a3b6e62-cace-4164-8715-68fe123ec54d" providerId="ADAL" clId="{BEBADBE5-EEB7-984B-8578-555B8A475738}" dt="2021-10-28T12:23:42.024" v="3315" actId="478"/>
          <ac:spMkLst>
            <pc:docMk/>
            <pc:sldMk cId="3831086343" sldId="266"/>
            <ac:spMk id="9" creationId="{6C049F74-5E55-BE4F-AC07-149D34986B6F}"/>
          </ac:spMkLst>
        </pc:spChg>
        <pc:spChg chg="add mod">
          <ac:chgData name="崔泓睿" userId="2a3b6e62-cace-4164-8715-68fe123ec54d" providerId="ADAL" clId="{BEBADBE5-EEB7-984B-8578-555B8A475738}" dt="2021-11-11T07:23:38.135" v="9002" actId="1076"/>
          <ac:spMkLst>
            <pc:docMk/>
            <pc:sldMk cId="3831086343" sldId="266"/>
            <ac:spMk id="10" creationId="{50D077B8-9E58-5848-BA2C-18C6B8DD630A}"/>
          </ac:spMkLst>
        </pc:spChg>
        <pc:spChg chg="add del mod">
          <ac:chgData name="崔泓睿" userId="2a3b6e62-cace-4164-8715-68fe123ec54d" providerId="ADAL" clId="{BEBADBE5-EEB7-984B-8578-555B8A475738}" dt="2021-10-28T12:23:40.678" v="3314" actId="478"/>
          <ac:spMkLst>
            <pc:docMk/>
            <pc:sldMk cId="3831086343" sldId="266"/>
            <ac:spMk id="11" creationId="{50587325-7093-FA41-AF22-3173A5B6BC68}"/>
          </ac:spMkLst>
        </pc:spChg>
        <pc:spChg chg="add mod">
          <ac:chgData name="崔泓睿" userId="2a3b6e62-cace-4164-8715-68fe123ec54d" providerId="ADAL" clId="{BEBADBE5-EEB7-984B-8578-555B8A475738}" dt="2021-11-11T07:23:38.135" v="9002" actId="1076"/>
          <ac:spMkLst>
            <pc:docMk/>
            <pc:sldMk cId="3831086343" sldId="266"/>
            <ac:spMk id="12" creationId="{535CBC8C-2E66-F74C-9D90-24AA5E0CFA61}"/>
          </ac:spMkLst>
        </pc:spChg>
        <pc:spChg chg="add mod">
          <ac:chgData name="崔泓睿" userId="2a3b6e62-cace-4164-8715-68fe123ec54d" providerId="ADAL" clId="{BEBADBE5-EEB7-984B-8578-555B8A475738}" dt="2021-11-11T07:23:38.135" v="9002" actId="1076"/>
          <ac:spMkLst>
            <pc:docMk/>
            <pc:sldMk cId="3831086343" sldId="266"/>
            <ac:spMk id="13" creationId="{92F9A46A-612C-DC4A-82FE-C2B09104BC94}"/>
          </ac:spMkLst>
        </pc:spChg>
        <pc:spChg chg="add mod">
          <ac:chgData name="崔泓睿" userId="2a3b6e62-cace-4164-8715-68fe123ec54d" providerId="ADAL" clId="{BEBADBE5-EEB7-984B-8578-555B8A475738}" dt="2021-11-11T07:23:38.135" v="9002" actId="1076"/>
          <ac:spMkLst>
            <pc:docMk/>
            <pc:sldMk cId="3831086343" sldId="266"/>
            <ac:spMk id="14" creationId="{890DACAC-0A0A-2044-8CC3-C9705C7688BD}"/>
          </ac:spMkLst>
        </pc:spChg>
        <pc:spChg chg="add mod">
          <ac:chgData name="崔泓睿" userId="2a3b6e62-cace-4164-8715-68fe123ec54d" providerId="ADAL" clId="{BEBADBE5-EEB7-984B-8578-555B8A475738}" dt="2021-11-11T07:23:38.135" v="9002" actId="1076"/>
          <ac:spMkLst>
            <pc:docMk/>
            <pc:sldMk cId="3831086343" sldId="266"/>
            <ac:spMk id="15" creationId="{5A4A85E7-055E-E042-8518-67CC25D2F4DE}"/>
          </ac:spMkLst>
        </pc:spChg>
        <pc:spChg chg="add del mod">
          <ac:chgData name="崔泓睿" userId="2a3b6e62-cace-4164-8715-68fe123ec54d" providerId="ADAL" clId="{BEBADBE5-EEB7-984B-8578-555B8A475738}" dt="2021-10-28T12:31:03.903" v="3542" actId="478"/>
          <ac:spMkLst>
            <pc:docMk/>
            <pc:sldMk cId="3831086343" sldId="266"/>
            <ac:spMk id="16" creationId="{3499C646-2F8C-2E46-8647-5126BE74A6AD}"/>
          </ac:spMkLst>
        </pc:spChg>
        <pc:spChg chg="add mod">
          <ac:chgData name="崔泓睿" userId="2a3b6e62-cace-4164-8715-68fe123ec54d" providerId="ADAL" clId="{BEBADBE5-EEB7-984B-8578-555B8A475738}" dt="2021-12-01T04:19:58.211" v="11815" actId="20577"/>
          <ac:spMkLst>
            <pc:docMk/>
            <pc:sldMk cId="3831086343" sldId="266"/>
            <ac:spMk id="17" creationId="{75F9CF4E-EA13-624A-BE8B-98C282B2CDB2}"/>
          </ac:spMkLst>
        </pc:spChg>
        <pc:spChg chg="add mod">
          <ac:chgData name="崔泓睿" userId="2a3b6e62-cace-4164-8715-68fe123ec54d" providerId="ADAL" clId="{BEBADBE5-EEB7-984B-8578-555B8A475738}" dt="2021-11-11T07:23:38.135" v="9002" actId="1076"/>
          <ac:spMkLst>
            <pc:docMk/>
            <pc:sldMk cId="3831086343" sldId="266"/>
            <ac:spMk id="18" creationId="{EA3B466A-D744-6443-8BD0-D77A722537C0}"/>
          </ac:spMkLst>
        </pc:spChg>
        <pc:spChg chg="add mod">
          <ac:chgData name="崔泓睿" userId="2a3b6e62-cace-4164-8715-68fe123ec54d" providerId="ADAL" clId="{BEBADBE5-EEB7-984B-8578-555B8A475738}" dt="2021-11-11T07:23:38.135" v="9002" actId="1076"/>
          <ac:spMkLst>
            <pc:docMk/>
            <pc:sldMk cId="3831086343" sldId="266"/>
            <ac:spMk id="19" creationId="{9A94C2C2-F150-B445-9165-1FCC1FB00214}"/>
          </ac:spMkLst>
        </pc:spChg>
        <pc:spChg chg="add del">
          <ac:chgData name="崔泓睿" userId="2a3b6e62-cace-4164-8715-68fe123ec54d" providerId="ADAL" clId="{BEBADBE5-EEB7-984B-8578-555B8A475738}" dt="2021-11-11T07:22:50.832" v="8994" actId="21"/>
          <ac:spMkLst>
            <pc:docMk/>
            <pc:sldMk cId="3831086343" sldId="266"/>
            <ac:spMk id="20" creationId="{90DBA4D4-6D96-3944-833B-EEE98FE6DD32}"/>
          </ac:spMkLst>
        </pc:spChg>
        <pc:picChg chg="add mod">
          <ac:chgData name="崔泓睿" userId="2a3b6e62-cace-4164-8715-68fe123ec54d" providerId="ADAL" clId="{BEBADBE5-EEB7-984B-8578-555B8A475738}" dt="2021-11-11T07:23:38.135" v="9002" actId="1076"/>
          <ac:picMkLst>
            <pc:docMk/>
            <pc:sldMk cId="3831086343" sldId="266"/>
            <ac:picMk id="4" creationId="{B7B129BE-FB55-D74E-A344-960A6211A21C}"/>
          </ac:picMkLst>
        </pc:picChg>
        <pc:picChg chg="add mod">
          <ac:chgData name="崔泓睿" userId="2a3b6e62-cace-4164-8715-68fe123ec54d" providerId="ADAL" clId="{BEBADBE5-EEB7-984B-8578-555B8A475738}" dt="2021-11-11T07:23:38.135" v="9002" actId="1076"/>
          <ac:picMkLst>
            <pc:docMk/>
            <pc:sldMk cId="3831086343" sldId="266"/>
            <ac:picMk id="5" creationId="{323B3E9A-E777-3B47-9D07-7E7D6B9E6AF0}"/>
          </ac:picMkLst>
        </pc:picChg>
      </pc:sldChg>
      <pc:sldChg chg="modSp new mod">
        <pc:chgData name="崔泓睿" userId="2a3b6e62-cace-4164-8715-68fe123ec54d" providerId="ADAL" clId="{BEBADBE5-EEB7-984B-8578-555B8A475738}" dt="2021-10-28T12:44:20.624" v="3871" actId="20577"/>
        <pc:sldMkLst>
          <pc:docMk/>
          <pc:sldMk cId="936538392" sldId="267"/>
        </pc:sldMkLst>
        <pc:spChg chg="mod">
          <ac:chgData name="崔泓睿" userId="2a3b6e62-cace-4164-8715-68fe123ec54d" providerId="ADAL" clId="{BEBADBE5-EEB7-984B-8578-555B8A475738}" dt="2021-10-28T12:36:28.147" v="3627" actId="20577"/>
          <ac:spMkLst>
            <pc:docMk/>
            <pc:sldMk cId="936538392" sldId="267"/>
            <ac:spMk id="2" creationId="{FEC276BA-4480-FF41-B3E9-82FE9AEE1214}"/>
          </ac:spMkLst>
        </pc:spChg>
        <pc:spChg chg="mod">
          <ac:chgData name="崔泓睿" userId="2a3b6e62-cace-4164-8715-68fe123ec54d" providerId="ADAL" clId="{BEBADBE5-EEB7-984B-8578-555B8A475738}" dt="2021-10-28T12:44:20.624" v="3871" actId="20577"/>
          <ac:spMkLst>
            <pc:docMk/>
            <pc:sldMk cId="936538392" sldId="267"/>
            <ac:spMk id="3" creationId="{E0D9756E-3877-7547-93C7-1197AE3711ED}"/>
          </ac:spMkLst>
        </pc:spChg>
      </pc:sldChg>
      <pc:sldChg chg="modSp new mod">
        <pc:chgData name="崔泓睿" userId="2a3b6e62-cace-4164-8715-68fe123ec54d" providerId="ADAL" clId="{BEBADBE5-EEB7-984B-8578-555B8A475738}" dt="2021-11-01T11:04:22.734" v="4829" actId="20577"/>
        <pc:sldMkLst>
          <pc:docMk/>
          <pc:sldMk cId="1279890571" sldId="268"/>
        </pc:sldMkLst>
        <pc:spChg chg="mod">
          <ac:chgData name="崔泓睿" userId="2a3b6e62-cace-4164-8715-68fe123ec54d" providerId="ADAL" clId="{BEBADBE5-EEB7-984B-8578-555B8A475738}" dt="2021-11-01T09:00:09.187" v="4413" actId="20577"/>
          <ac:spMkLst>
            <pc:docMk/>
            <pc:sldMk cId="1279890571" sldId="268"/>
            <ac:spMk id="2" creationId="{65383A28-78A9-A843-8F56-AB23C6018D0C}"/>
          </ac:spMkLst>
        </pc:spChg>
        <pc:spChg chg="mod">
          <ac:chgData name="崔泓睿" userId="2a3b6e62-cace-4164-8715-68fe123ec54d" providerId="ADAL" clId="{BEBADBE5-EEB7-984B-8578-555B8A475738}" dt="2021-11-01T11:04:22.734" v="4829" actId="20577"/>
          <ac:spMkLst>
            <pc:docMk/>
            <pc:sldMk cId="1279890571" sldId="268"/>
            <ac:spMk id="3" creationId="{93B88331-99A3-4947-8E44-8F607EF08F44}"/>
          </ac:spMkLst>
        </pc:spChg>
      </pc:sldChg>
      <pc:sldChg chg="addSp delSp modSp new mod">
        <pc:chgData name="崔泓睿" userId="2a3b6e62-cace-4164-8715-68fe123ec54d" providerId="ADAL" clId="{BEBADBE5-EEB7-984B-8578-555B8A475738}" dt="2021-11-01T11:02:35.208" v="4711" actId="1076"/>
        <pc:sldMkLst>
          <pc:docMk/>
          <pc:sldMk cId="3682239977" sldId="269"/>
        </pc:sldMkLst>
        <pc:spChg chg="mod">
          <ac:chgData name="崔泓睿" userId="2a3b6e62-cace-4164-8715-68fe123ec54d" providerId="ADAL" clId="{BEBADBE5-EEB7-984B-8578-555B8A475738}" dt="2021-11-01T08:39:49.115" v="4008" actId="20577"/>
          <ac:spMkLst>
            <pc:docMk/>
            <pc:sldMk cId="3682239977" sldId="269"/>
            <ac:spMk id="2" creationId="{01EDBAE3-148E-7B4A-8FAA-3F334694E97A}"/>
          </ac:spMkLst>
        </pc:spChg>
        <pc:spChg chg="mod">
          <ac:chgData name="崔泓睿" userId="2a3b6e62-cace-4164-8715-68fe123ec54d" providerId="ADAL" clId="{BEBADBE5-EEB7-984B-8578-555B8A475738}" dt="2021-11-01T08:46:16.887" v="4122" actId="14100"/>
          <ac:spMkLst>
            <pc:docMk/>
            <pc:sldMk cId="3682239977" sldId="269"/>
            <ac:spMk id="3" creationId="{D8DB0EED-A6E3-5448-8A39-9F64FBC96481}"/>
          </ac:spMkLst>
        </pc:spChg>
        <pc:spChg chg="add mod">
          <ac:chgData name="崔泓睿" userId="2a3b6e62-cace-4164-8715-68fe123ec54d" providerId="ADAL" clId="{BEBADBE5-EEB7-984B-8578-555B8A475738}" dt="2021-11-01T08:48:00.434" v="4134" actId="14826"/>
          <ac:spMkLst>
            <pc:docMk/>
            <pc:sldMk cId="3682239977" sldId="269"/>
            <ac:spMk id="6" creationId="{79EA7BE3-6648-B34E-9A6A-882E3CA2DFBE}"/>
          </ac:spMkLst>
        </pc:spChg>
        <pc:spChg chg="add mod">
          <ac:chgData name="崔泓睿" userId="2a3b6e62-cace-4164-8715-68fe123ec54d" providerId="ADAL" clId="{BEBADBE5-EEB7-984B-8578-555B8A475738}" dt="2021-11-01T08:46:26.098" v="4124" actId="164"/>
          <ac:spMkLst>
            <pc:docMk/>
            <pc:sldMk cId="3682239977" sldId="269"/>
            <ac:spMk id="7" creationId="{6C334B02-81FD-FC4C-B83E-BB1939B9817D}"/>
          </ac:spMkLst>
        </pc:spChg>
        <pc:spChg chg="add mod">
          <ac:chgData name="崔泓睿" userId="2a3b6e62-cace-4164-8715-68fe123ec54d" providerId="ADAL" clId="{BEBADBE5-EEB7-984B-8578-555B8A475738}" dt="2021-11-01T08:52:47.822" v="4292" actId="1076"/>
          <ac:spMkLst>
            <pc:docMk/>
            <pc:sldMk cId="3682239977" sldId="269"/>
            <ac:spMk id="12" creationId="{7B69D7B6-CEC2-704F-8C43-2ABB24725210}"/>
          </ac:spMkLst>
        </pc:spChg>
        <pc:spChg chg="add mod">
          <ac:chgData name="崔泓睿" userId="2a3b6e62-cace-4164-8715-68fe123ec54d" providerId="ADAL" clId="{BEBADBE5-EEB7-984B-8578-555B8A475738}" dt="2021-11-01T08:52:47.822" v="4292" actId="1076"/>
          <ac:spMkLst>
            <pc:docMk/>
            <pc:sldMk cId="3682239977" sldId="269"/>
            <ac:spMk id="15" creationId="{BD67D5E8-1DBD-D040-862C-D80B2FFBD6E4}"/>
          </ac:spMkLst>
        </pc:spChg>
        <pc:spChg chg="add del mod">
          <ac:chgData name="崔泓睿" userId="2a3b6e62-cace-4164-8715-68fe123ec54d" providerId="ADAL" clId="{BEBADBE5-EEB7-984B-8578-555B8A475738}" dt="2021-11-01T08:49:26.069" v="4179"/>
          <ac:spMkLst>
            <pc:docMk/>
            <pc:sldMk cId="3682239977" sldId="269"/>
            <ac:spMk id="16" creationId="{C91D336E-E5A0-CA4E-89B3-44C1E9894996}"/>
          </ac:spMkLst>
        </pc:spChg>
        <pc:spChg chg="add mod">
          <ac:chgData name="崔泓睿" userId="2a3b6e62-cace-4164-8715-68fe123ec54d" providerId="ADAL" clId="{BEBADBE5-EEB7-984B-8578-555B8A475738}" dt="2021-11-01T08:52:47.822" v="4292" actId="1076"/>
          <ac:spMkLst>
            <pc:docMk/>
            <pc:sldMk cId="3682239977" sldId="269"/>
            <ac:spMk id="18" creationId="{68D44CD1-8823-CB47-8375-049B86006035}"/>
          </ac:spMkLst>
        </pc:spChg>
        <pc:spChg chg="add mod">
          <ac:chgData name="崔泓睿" userId="2a3b6e62-cace-4164-8715-68fe123ec54d" providerId="ADAL" clId="{BEBADBE5-EEB7-984B-8578-555B8A475738}" dt="2021-11-01T08:52:47.822" v="4292" actId="1076"/>
          <ac:spMkLst>
            <pc:docMk/>
            <pc:sldMk cId="3682239977" sldId="269"/>
            <ac:spMk id="23" creationId="{1779C213-3BC9-A142-8BAD-852DA9DC8D63}"/>
          </ac:spMkLst>
        </pc:spChg>
        <pc:spChg chg="add mod">
          <ac:chgData name="崔泓睿" userId="2a3b6e62-cace-4164-8715-68fe123ec54d" providerId="ADAL" clId="{BEBADBE5-EEB7-984B-8578-555B8A475738}" dt="2021-11-01T08:52:47.822" v="4292" actId="1076"/>
          <ac:spMkLst>
            <pc:docMk/>
            <pc:sldMk cId="3682239977" sldId="269"/>
            <ac:spMk id="24" creationId="{4C9BBA50-3AB3-A94E-88C5-FCA4A4ECC16F}"/>
          </ac:spMkLst>
        </pc:spChg>
        <pc:spChg chg="mod">
          <ac:chgData name="崔泓睿" userId="2a3b6e62-cace-4164-8715-68fe123ec54d" providerId="ADAL" clId="{BEBADBE5-EEB7-984B-8578-555B8A475738}" dt="2021-11-01T08:53:47.630" v="4349" actId="14826"/>
          <ac:spMkLst>
            <pc:docMk/>
            <pc:sldMk cId="3682239977" sldId="269"/>
            <ac:spMk id="27" creationId="{04041A1C-3770-3B43-9B26-DBE1F591B3E2}"/>
          </ac:spMkLst>
        </pc:spChg>
        <pc:spChg chg="mod">
          <ac:chgData name="崔泓睿" userId="2a3b6e62-cace-4164-8715-68fe123ec54d" providerId="ADAL" clId="{BEBADBE5-EEB7-984B-8578-555B8A475738}" dt="2021-11-01T08:52:50.507" v="4293"/>
          <ac:spMkLst>
            <pc:docMk/>
            <pc:sldMk cId="3682239977" sldId="269"/>
            <ac:spMk id="30" creationId="{A1BA57A2-0720-4346-8104-FF47DA230A99}"/>
          </ac:spMkLst>
        </pc:spChg>
        <pc:spChg chg="add mod">
          <ac:chgData name="崔泓睿" userId="2a3b6e62-cace-4164-8715-68fe123ec54d" providerId="ADAL" clId="{BEBADBE5-EEB7-984B-8578-555B8A475738}" dt="2021-11-01T08:52:58.156" v="4294" actId="1076"/>
          <ac:spMkLst>
            <pc:docMk/>
            <pc:sldMk cId="3682239977" sldId="269"/>
            <ac:spMk id="31" creationId="{739C71D3-28B3-6547-B017-8DB6304F84C8}"/>
          </ac:spMkLst>
        </pc:spChg>
        <pc:spChg chg="add mod">
          <ac:chgData name="崔泓睿" userId="2a3b6e62-cace-4164-8715-68fe123ec54d" providerId="ADAL" clId="{BEBADBE5-EEB7-984B-8578-555B8A475738}" dt="2021-11-01T08:54:18.650" v="4355" actId="1076"/>
          <ac:spMkLst>
            <pc:docMk/>
            <pc:sldMk cId="3682239977" sldId="269"/>
            <ac:spMk id="33" creationId="{DB2667C9-6084-B349-9C5D-F7780B63B889}"/>
          </ac:spMkLst>
        </pc:spChg>
        <pc:spChg chg="add mod">
          <ac:chgData name="崔泓睿" userId="2a3b6e62-cace-4164-8715-68fe123ec54d" providerId="ADAL" clId="{BEBADBE5-EEB7-984B-8578-555B8A475738}" dt="2021-11-01T08:54:59.282" v="4388" actId="1076"/>
          <ac:spMkLst>
            <pc:docMk/>
            <pc:sldMk cId="3682239977" sldId="269"/>
            <ac:spMk id="35" creationId="{27A95B6F-F2AD-8E4B-B90E-7489DFB7BAD9}"/>
          </ac:spMkLst>
        </pc:spChg>
        <pc:spChg chg="add mod">
          <ac:chgData name="崔泓睿" userId="2a3b6e62-cace-4164-8715-68fe123ec54d" providerId="ADAL" clId="{BEBADBE5-EEB7-984B-8578-555B8A475738}" dt="2021-11-01T08:52:58.156" v="4294" actId="1076"/>
          <ac:spMkLst>
            <pc:docMk/>
            <pc:sldMk cId="3682239977" sldId="269"/>
            <ac:spMk id="36" creationId="{2AA61A32-1F85-0F43-BE43-D7D2DAA3854A}"/>
          </ac:spMkLst>
        </pc:spChg>
        <pc:spChg chg="add mod">
          <ac:chgData name="崔泓睿" userId="2a3b6e62-cace-4164-8715-68fe123ec54d" providerId="ADAL" clId="{BEBADBE5-EEB7-984B-8578-555B8A475738}" dt="2021-11-01T08:52:58.156" v="4294" actId="1076"/>
          <ac:spMkLst>
            <pc:docMk/>
            <pc:sldMk cId="3682239977" sldId="269"/>
            <ac:spMk id="37" creationId="{AA590AE2-4FE5-7347-B447-AC3A5450CD0E}"/>
          </ac:spMkLst>
        </pc:spChg>
        <pc:spChg chg="add mod">
          <ac:chgData name="崔泓睿" userId="2a3b6e62-cace-4164-8715-68fe123ec54d" providerId="ADAL" clId="{BEBADBE5-EEB7-984B-8578-555B8A475738}" dt="2021-11-01T08:53:22.502" v="4339" actId="1076"/>
          <ac:spMkLst>
            <pc:docMk/>
            <pc:sldMk cId="3682239977" sldId="269"/>
            <ac:spMk id="38" creationId="{9800F5A1-905E-5047-8C79-B4B69AEBEE6A}"/>
          </ac:spMkLst>
        </pc:spChg>
        <pc:spChg chg="add mod">
          <ac:chgData name="崔泓睿" userId="2a3b6e62-cace-4164-8715-68fe123ec54d" providerId="ADAL" clId="{BEBADBE5-EEB7-984B-8578-555B8A475738}" dt="2021-11-01T08:53:30.976" v="4348" actId="1076"/>
          <ac:spMkLst>
            <pc:docMk/>
            <pc:sldMk cId="3682239977" sldId="269"/>
            <ac:spMk id="39" creationId="{4F565F55-6BD8-3D4E-A248-5C9A8ABC9B0F}"/>
          </ac:spMkLst>
        </pc:spChg>
        <pc:spChg chg="add mod">
          <ac:chgData name="崔泓睿" userId="2a3b6e62-cace-4164-8715-68fe123ec54d" providerId="ADAL" clId="{BEBADBE5-EEB7-984B-8578-555B8A475738}" dt="2021-11-01T11:02:35.208" v="4711" actId="1076"/>
          <ac:spMkLst>
            <pc:docMk/>
            <pc:sldMk cId="3682239977" sldId="269"/>
            <ac:spMk id="43" creationId="{8A222C50-8714-8B48-8DDF-809F0DCADEA7}"/>
          </ac:spMkLst>
        </pc:spChg>
        <pc:grpChg chg="add mod">
          <ac:chgData name="崔泓睿" userId="2a3b6e62-cace-4164-8715-68fe123ec54d" providerId="ADAL" clId="{BEBADBE5-EEB7-984B-8578-555B8A475738}" dt="2021-11-01T08:52:47.822" v="4292" actId="1076"/>
          <ac:grpSpMkLst>
            <pc:docMk/>
            <pc:sldMk cId="3682239977" sldId="269"/>
            <ac:grpSpMk id="8" creationId="{3EB83504-FE88-7F45-AC4B-7A2B277F4F48}"/>
          </ac:grpSpMkLst>
        </pc:grpChg>
        <pc:grpChg chg="add mod">
          <ac:chgData name="崔泓睿" userId="2a3b6e62-cace-4164-8715-68fe123ec54d" providerId="ADAL" clId="{BEBADBE5-EEB7-984B-8578-555B8A475738}" dt="2021-11-01T08:52:47.822" v="4292" actId="1076"/>
          <ac:grpSpMkLst>
            <pc:docMk/>
            <pc:sldMk cId="3682239977" sldId="269"/>
            <ac:grpSpMk id="9" creationId="{294533FA-2A18-8442-B890-442D0E53AD04}"/>
          </ac:grpSpMkLst>
        </pc:grpChg>
        <pc:grpChg chg="add mod">
          <ac:chgData name="崔泓睿" userId="2a3b6e62-cace-4164-8715-68fe123ec54d" providerId="ADAL" clId="{BEBADBE5-EEB7-984B-8578-555B8A475738}" dt="2021-11-01T08:53:47.630" v="4349" actId="14826"/>
          <ac:grpSpMkLst>
            <pc:docMk/>
            <pc:sldMk cId="3682239977" sldId="269"/>
            <ac:grpSpMk id="25" creationId="{8D4FF437-98B4-AD4D-ADEC-54AF45E2C65C}"/>
          </ac:grpSpMkLst>
        </pc:grpChg>
        <pc:grpChg chg="add mod">
          <ac:chgData name="崔泓睿" userId="2a3b6e62-cace-4164-8715-68fe123ec54d" providerId="ADAL" clId="{BEBADBE5-EEB7-984B-8578-555B8A475738}" dt="2021-11-01T08:52:58.156" v="4294" actId="1076"/>
          <ac:grpSpMkLst>
            <pc:docMk/>
            <pc:sldMk cId="3682239977" sldId="269"/>
            <ac:grpSpMk id="28" creationId="{9F19940C-7A0B-524F-B61C-3503DA54AB64}"/>
          </ac:grpSpMkLst>
        </pc:grpChg>
        <pc:picChg chg="add mod">
          <ac:chgData name="崔泓睿" userId="2a3b6e62-cace-4164-8715-68fe123ec54d" providerId="ADAL" clId="{BEBADBE5-EEB7-984B-8578-555B8A475738}" dt="2021-11-01T08:46:26.098" v="4124" actId="164"/>
          <ac:picMkLst>
            <pc:docMk/>
            <pc:sldMk cId="3682239977" sldId="269"/>
            <ac:picMk id="4" creationId="{37A70A93-5286-F641-8F11-C3DCDFF58998}"/>
          </ac:picMkLst>
        </pc:picChg>
        <pc:picChg chg="add mod">
          <ac:chgData name="崔泓睿" userId="2a3b6e62-cace-4164-8715-68fe123ec54d" providerId="ADAL" clId="{BEBADBE5-EEB7-984B-8578-555B8A475738}" dt="2021-11-01T08:48:00.434" v="4134" actId="14826"/>
          <ac:picMkLst>
            <pc:docMk/>
            <pc:sldMk cId="3682239977" sldId="269"/>
            <ac:picMk id="5" creationId="{83723707-E978-6F40-AD17-E224346D6608}"/>
          </ac:picMkLst>
        </pc:picChg>
        <pc:picChg chg="add del mod">
          <ac:chgData name="崔泓睿" userId="2a3b6e62-cace-4164-8715-68fe123ec54d" providerId="ADAL" clId="{BEBADBE5-EEB7-984B-8578-555B8A475738}" dt="2021-11-01T08:48:02.932" v="4135" actId="478"/>
          <ac:picMkLst>
            <pc:docMk/>
            <pc:sldMk cId="3682239977" sldId="269"/>
            <ac:picMk id="11" creationId="{3FA4FF8D-D3CB-9848-A946-41B1568C849D}"/>
          </ac:picMkLst>
        </pc:picChg>
        <pc:picChg chg="mod">
          <ac:chgData name="崔泓睿" userId="2a3b6e62-cace-4164-8715-68fe123ec54d" providerId="ADAL" clId="{BEBADBE5-EEB7-984B-8578-555B8A475738}" dt="2021-11-01T08:53:47.630" v="4349" actId="14826"/>
          <ac:picMkLst>
            <pc:docMk/>
            <pc:sldMk cId="3682239977" sldId="269"/>
            <ac:picMk id="26" creationId="{739605FF-D221-ED4D-AA08-2651D724462B}"/>
          </ac:picMkLst>
        </pc:picChg>
        <pc:picChg chg="mod">
          <ac:chgData name="崔泓睿" userId="2a3b6e62-cace-4164-8715-68fe123ec54d" providerId="ADAL" clId="{BEBADBE5-EEB7-984B-8578-555B8A475738}" dt="2021-11-01T08:52:50.507" v="4293"/>
          <ac:picMkLst>
            <pc:docMk/>
            <pc:sldMk cId="3682239977" sldId="269"/>
            <ac:picMk id="29" creationId="{A69399CB-647B-F14C-9F53-CDD874029514}"/>
          </ac:picMkLst>
        </pc:picChg>
        <pc:cxnChg chg="add mod">
          <ac:chgData name="崔泓睿" userId="2a3b6e62-cace-4164-8715-68fe123ec54d" providerId="ADAL" clId="{BEBADBE5-EEB7-984B-8578-555B8A475738}" dt="2021-11-01T08:52:47.822" v="4292" actId="1076"/>
          <ac:cxnSpMkLst>
            <pc:docMk/>
            <pc:sldMk cId="3682239977" sldId="269"/>
            <ac:cxnSpMk id="14" creationId="{3E9A11DD-D904-9F40-807A-EFD559226A5D}"/>
          </ac:cxnSpMkLst>
        </pc:cxnChg>
        <pc:cxnChg chg="add mod">
          <ac:chgData name="崔泓睿" userId="2a3b6e62-cace-4164-8715-68fe123ec54d" providerId="ADAL" clId="{BEBADBE5-EEB7-984B-8578-555B8A475738}" dt="2021-11-01T08:52:47.822" v="4292" actId="1076"/>
          <ac:cxnSpMkLst>
            <pc:docMk/>
            <pc:sldMk cId="3682239977" sldId="269"/>
            <ac:cxnSpMk id="17" creationId="{0A628325-F2BD-2448-871B-2BC53E788B50}"/>
          </ac:cxnSpMkLst>
        </pc:cxnChg>
        <pc:cxnChg chg="add del mod">
          <ac:chgData name="崔泓睿" userId="2a3b6e62-cace-4164-8715-68fe123ec54d" providerId="ADAL" clId="{BEBADBE5-EEB7-984B-8578-555B8A475738}" dt="2021-11-01T08:51:59.508" v="4271" actId="478"/>
          <ac:cxnSpMkLst>
            <pc:docMk/>
            <pc:sldMk cId="3682239977" sldId="269"/>
            <ac:cxnSpMk id="21" creationId="{F704EA90-DCA1-5E41-8728-E581458B7A49}"/>
          </ac:cxnSpMkLst>
        </pc:cxnChg>
        <pc:cxnChg chg="add mod">
          <ac:chgData name="崔泓睿" userId="2a3b6e62-cace-4164-8715-68fe123ec54d" providerId="ADAL" clId="{BEBADBE5-EEB7-984B-8578-555B8A475738}" dt="2021-11-01T08:54:15.118" v="4354" actId="14100"/>
          <ac:cxnSpMkLst>
            <pc:docMk/>
            <pc:sldMk cId="3682239977" sldId="269"/>
            <ac:cxnSpMk id="32" creationId="{FCD77B04-CD15-FA4F-B558-7E31D6BCA73F}"/>
          </ac:cxnSpMkLst>
        </pc:cxnChg>
        <pc:cxnChg chg="add mod">
          <ac:chgData name="崔泓睿" userId="2a3b6e62-cace-4164-8715-68fe123ec54d" providerId="ADAL" clId="{BEBADBE5-EEB7-984B-8578-555B8A475738}" dt="2021-11-01T08:52:58.156" v="4294" actId="1076"/>
          <ac:cxnSpMkLst>
            <pc:docMk/>
            <pc:sldMk cId="3682239977" sldId="269"/>
            <ac:cxnSpMk id="34" creationId="{D6BD89A1-CC5F-CE47-A534-C021C7288E37}"/>
          </ac:cxnSpMkLst>
        </pc:cxnChg>
      </pc:sldChg>
      <pc:sldChg chg="addSp delSp modSp new mod">
        <pc:chgData name="崔泓睿" userId="2a3b6e62-cace-4164-8715-68fe123ec54d" providerId="ADAL" clId="{BEBADBE5-EEB7-984B-8578-555B8A475738}" dt="2021-11-11T07:26:23.388" v="9033" actId="20577"/>
        <pc:sldMkLst>
          <pc:docMk/>
          <pc:sldMk cId="308874867" sldId="270"/>
        </pc:sldMkLst>
        <pc:spChg chg="mod">
          <ac:chgData name="崔泓睿" userId="2a3b6e62-cace-4164-8715-68fe123ec54d" providerId="ADAL" clId="{BEBADBE5-EEB7-984B-8578-555B8A475738}" dt="2021-11-11T07:26:23.388" v="9033" actId="20577"/>
          <ac:spMkLst>
            <pc:docMk/>
            <pc:sldMk cId="308874867" sldId="270"/>
            <ac:spMk id="2" creationId="{89D5BAFC-41AA-AA40-8C3C-6E561CECF48D}"/>
          </ac:spMkLst>
        </pc:spChg>
        <pc:spChg chg="add mod">
          <ac:chgData name="崔泓睿" userId="2a3b6e62-cace-4164-8715-68fe123ec54d" providerId="ADAL" clId="{BEBADBE5-EEB7-984B-8578-555B8A475738}" dt="2021-11-02T03:12:25.209" v="5536" actId="1076"/>
          <ac:spMkLst>
            <pc:docMk/>
            <pc:sldMk cId="308874867" sldId="270"/>
            <ac:spMk id="3" creationId="{E17D250A-324C-F44A-8BB4-9A6C5739786D}"/>
          </ac:spMkLst>
        </pc:spChg>
        <pc:spChg chg="add del">
          <ac:chgData name="崔泓睿" userId="2a3b6e62-cace-4164-8715-68fe123ec54d" providerId="ADAL" clId="{BEBADBE5-EEB7-984B-8578-555B8A475738}" dt="2021-11-01T11:16:51.244" v="4898"/>
          <ac:spMkLst>
            <pc:docMk/>
            <pc:sldMk cId="308874867" sldId="270"/>
            <ac:spMk id="3" creationId="{E78ECB4B-F4A4-4C4A-9332-9976BDE1402F}"/>
          </ac:spMkLst>
        </pc:spChg>
        <pc:picChg chg="add del">
          <ac:chgData name="崔泓睿" userId="2a3b6e62-cace-4164-8715-68fe123ec54d" providerId="ADAL" clId="{BEBADBE5-EEB7-984B-8578-555B8A475738}" dt="2021-11-01T11:16:20.009" v="4891"/>
          <ac:picMkLst>
            <pc:docMk/>
            <pc:sldMk cId="308874867" sldId="270"/>
            <ac:picMk id="4" creationId="{7462E47A-F1BB-1C4C-90A0-5E6F39DFEA29}"/>
          </ac:picMkLst>
        </pc:picChg>
        <pc:picChg chg="add del mod">
          <ac:chgData name="崔泓睿" userId="2a3b6e62-cace-4164-8715-68fe123ec54d" providerId="ADAL" clId="{BEBADBE5-EEB7-984B-8578-555B8A475738}" dt="2021-11-01T11:16:22.623" v="4893"/>
          <ac:picMkLst>
            <pc:docMk/>
            <pc:sldMk cId="308874867" sldId="270"/>
            <ac:picMk id="5" creationId="{9FD8A174-6387-844C-B234-41CFBB6A1506}"/>
          </ac:picMkLst>
        </pc:picChg>
        <pc:picChg chg="add del mod">
          <ac:chgData name="崔泓睿" userId="2a3b6e62-cace-4164-8715-68fe123ec54d" providerId="ADAL" clId="{BEBADBE5-EEB7-984B-8578-555B8A475738}" dt="2021-11-01T11:16:50.521" v="4897"/>
          <ac:picMkLst>
            <pc:docMk/>
            <pc:sldMk cId="308874867" sldId="270"/>
            <ac:picMk id="6" creationId="{9B084ACF-0E71-F942-B874-526F686CAF25}"/>
          </ac:picMkLst>
        </pc:picChg>
        <pc:picChg chg="add mod modCrop">
          <ac:chgData name="崔泓睿" userId="2a3b6e62-cace-4164-8715-68fe123ec54d" providerId="ADAL" clId="{BEBADBE5-EEB7-984B-8578-555B8A475738}" dt="2021-11-01T11:23:22.063" v="5110" actId="1076"/>
          <ac:picMkLst>
            <pc:docMk/>
            <pc:sldMk cId="308874867" sldId="270"/>
            <ac:picMk id="7" creationId="{25D2DF65-D5FE-EE40-8FC0-DA035845361A}"/>
          </ac:picMkLst>
        </pc:picChg>
      </pc:sldChg>
      <pc:sldChg chg="modSp new mod">
        <pc:chgData name="崔泓睿" userId="2a3b6e62-cace-4164-8715-68fe123ec54d" providerId="ADAL" clId="{BEBADBE5-EEB7-984B-8578-555B8A475738}" dt="2021-11-15T05:21:41.313" v="11703" actId="20577"/>
        <pc:sldMkLst>
          <pc:docMk/>
          <pc:sldMk cId="2357382952" sldId="271"/>
        </pc:sldMkLst>
        <pc:spChg chg="mod">
          <ac:chgData name="崔泓睿" userId="2a3b6e62-cace-4164-8715-68fe123ec54d" providerId="ADAL" clId="{BEBADBE5-EEB7-984B-8578-555B8A475738}" dt="2021-11-15T05:21:41.313" v="11703" actId="20577"/>
          <ac:spMkLst>
            <pc:docMk/>
            <pc:sldMk cId="2357382952" sldId="271"/>
            <ac:spMk id="2" creationId="{13C5D262-815F-DD47-A7FA-FED4BFF8E132}"/>
          </ac:spMkLst>
        </pc:spChg>
        <pc:spChg chg="mod">
          <ac:chgData name="崔泓睿" userId="2a3b6e62-cace-4164-8715-68fe123ec54d" providerId="ADAL" clId="{BEBADBE5-EEB7-984B-8578-555B8A475738}" dt="2021-11-02T03:13:25.541" v="5627" actId="20577"/>
          <ac:spMkLst>
            <pc:docMk/>
            <pc:sldMk cId="2357382952" sldId="271"/>
            <ac:spMk id="3" creationId="{0722AD2D-59B2-0B44-8E14-253DC61A9898}"/>
          </ac:spMkLst>
        </pc:spChg>
      </pc:sldChg>
      <pc:sldChg chg="addSp delSp modSp new mod modAnim">
        <pc:chgData name="崔泓睿" userId="2a3b6e62-cace-4164-8715-68fe123ec54d" providerId="ADAL" clId="{BEBADBE5-EEB7-984B-8578-555B8A475738}" dt="2021-11-15T05:08:21.890" v="11627"/>
        <pc:sldMkLst>
          <pc:docMk/>
          <pc:sldMk cId="322061476" sldId="272"/>
        </pc:sldMkLst>
        <pc:spChg chg="mod">
          <ac:chgData name="崔泓睿" userId="2a3b6e62-cace-4164-8715-68fe123ec54d" providerId="ADAL" clId="{BEBADBE5-EEB7-984B-8578-555B8A475738}" dt="2021-11-02T03:38:33.234" v="6333" actId="20577"/>
          <ac:spMkLst>
            <pc:docMk/>
            <pc:sldMk cId="322061476" sldId="272"/>
            <ac:spMk id="2" creationId="{B6DBBDDF-679A-A046-9781-01675EAF1C40}"/>
          </ac:spMkLst>
        </pc:spChg>
        <pc:spChg chg="mod">
          <ac:chgData name="崔泓睿" userId="2a3b6e62-cace-4164-8715-68fe123ec54d" providerId="ADAL" clId="{BEBADBE5-EEB7-984B-8578-555B8A475738}" dt="2021-11-02T03:43:48.173" v="6498" actId="20577"/>
          <ac:spMkLst>
            <pc:docMk/>
            <pc:sldMk cId="322061476" sldId="272"/>
            <ac:spMk id="3" creationId="{3F11EB99-4D53-E24F-977E-22B4EA6C2F9D}"/>
          </ac:spMkLst>
        </pc:spChg>
        <pc:spChg chg="add del">
          <ac:chgData name="崔泓睿" userId="2a3b6e62-cace-4164-8715-68fe123ec54d" providerId="ADAL" clId="{BEBADBE5-EEB7-984B-8578-555B8A475738}" dt="2021-11-02T03:15:25.051" v="5724" actId="11529"/>
          <ac:spMkLst>
            <pc:docMk/>
            <pc:sldMk cId="322061476" sldId="272"/>
            <ac:spMk id="4" creationId="{72713976-3AAC-8043-A3B5-C0B82A891EE9}"/>
          </ac:spMkLst>
        </pc:spChg>
        <pc:spChg chg="add mod">
          <ac:chgData name="崔泓睿" userId="2a3b6e62-cace-4164-8715-68fe123ec54d" providerId="ADAL" clId="{BEBADBE5-EEB7-984B-8578-555B8A475738}" dt="2021-11-02T03:31:54.792" v="6214" actId="692"/>
          <ac:spMkLst>
            <pc:docMk/>
            <pc:sldMk cId="322061476" sldId="272"/>
            <ac:spMk id="5" creationId="{1DF71A73-F405-C344-B721-A52C65EAC3ED}"/>
          </ac:spMkLst>
        </pc:spChg>
        <pc:spChg chg="add mod">
          <ac:chgData name="崔泓睿" userId="2a3b6e62-cace-4164-8715-68fe123ec54d" providerId="ADAL" clId="{BEBADBE5-EEB7-984B-8578-555B8A475738}" dt="2021-11-02T03:32:51.195" v="6235" actId="207"/>
          <ac:spMkLst>
            <pc:docMk/>
            <pc:sldMk cId="322061476" sldId="272"/>
            <ac:spMk id="6" creationId="{83A7C95B-10CA-E148-976B-D47716DCBC40}"/>
          </ac:spMkLst>
        </pc:spChg>
        <pc:spChg chg="add mod">
          <ac:chgData name="崔泓睿" userId="2a3b6e62-cace-4164-8715-68fe123ec54d" providerId="ADAL" clId="{BEBADBE5-EEB7-984B-8578-555B8A475738}" dt="2021-11-02T03:31:54.792" v="6214" actId="692"/>
          <ac:spMkLst>
            <pc:docMk/>
            <pc:sldMk cId="322061476" sldId="272"/>
            <ac:spMk id="7" creationId="{C067972F-5078-A642-A8D9-38D51329B65A}"/>
          </ac:spMkLst>
        </pc:spChg>
        <pc:spChg chg="add mod">
          <ac:chgData name="崔泓睿" userId="2a3b6e62-cace-4164-8715-68fe123ec54d" providerId="ADAL" clId="{BEBADBE5-EEB7-984B-8578-555B8A475738}" dt="2021-11-02T03:31:54.792" v="6214" actId="692"/>
          <ac:spMkLst>
            <pc:docMk/>
            <pc:sldMk cId="322061476" sldId="272"/>
            <ac:spMk id="8" creationId="{2037A091-193C-CD49-AF8E-C41AFD28E363}"/>
          </ac:spMkLst>
        </pc:spChg>
        <pc:spChg chg="add mod">
          <ac:chgData name="崔泓睿" userId="2a3b6e62-cace-4164-8715-68fe123ec54d" providerId="ADAL" clId="{BEBADBE5-EEB7-984B-8578-555B8A475738}" dt="2021-11-02T03:33:00.825" v="6237" actId="207"/>
          <ac:spMkLst>
            <pc:docMk/>
            <pc:sldMk cId="322061476" sldId="272"/>
            <ac:spMk id="9" creationId="{D56B0413-6BB5-4A40-9BE3-5B337CC80D04}"/>
          </ac:spMkLst>
        </pc:spChg>
        <pc:spChg chg="add mod">
          <ac:chgData name="崔泓睿" userId="2a3b6e62-cace-4164-8715-68fe123ec54d" providerId="ADAL" clId="{BEBADBE5-EEB7-984B-8578-555B8A475738}" dt="2021-11-02T03:31:54.792" v="6214" actId="692"/>
          <ac:spMkLst>
            <pc:docMk/>
            <pc:sldMk cId="322061476" sldId="272"/>
            <ac:spMk id="10" creationId="{57F7B925-8127-5A4A-B4F4-46C28674008E}"/>
          </ac:spMkLst>
        </pc:spChg>
        <pc:spChg chg="add del mod">
          <ac:chgData name="崔泓睿" userId="2a3b6e62-cace-4164-8715-68fe123ec54d" providerId="ADAL" clId="{BEBADBE5-EEB7-984B-8578-555B8A475738}" dt="2021-11-02T03:19:18.198" v="5798"/>
          <ac:spMkLst>
            <pc:docMk/>
            <pc:sldMk cId="322061476" sldId="272"/>
            <ac:spMk id="11" creationId="{977E0AA5-735B-3346-9782-C7456B3A3D71}"/>
          </ac:spMkLst>
        </pc:spChg>
        <pc:spChg chg="add del mod">
          <ac:chgData name="崔泓睿" userId="2a3b6e62-cace-4164-8715-68fe123ec54d" providerId="ADAL" clId="{BEBADBE5-EEB7-984B-8578-555B8A475738}" dt="2021-11-02T03:17:04.549" v="5756"/>
          <ac:spMkLst>
            <pc:docMk/>
            <pc:sldMk cId="322061476" sldId="272"/>
            <ac:spMk id="12" creationId="{06FBD1EF-70CE-DF4E-819B-355F0D832CA1}"/>
          </ac:spMkLst>
        </pc:spChg>
        <pc:spChg chg="add del mod">
          <ac:chgData name="崔泓睿" userId="2a3b6e62-cace-4164-8715-68fe123ec54d" providerId="ADAL" clId="{BEBADBE5-EEB7-984B-8578-555B8A475738}" dt="2021-11-02T03:17:26.197" v="5772" actId="478"/>
          <ac:spMkLst>
            <pc:docMk/>
            <pc:sldMk cId="322061476" sldId="272"/>
            <ac:spMk id="13" creationId="{A9184FAE-36E5-E34D-8CB1-D6259E6A23BC}"/>
          </ac:spMkLst>
        </pc:spChg>
        <pc:spChg chg="add mod">
          <ac:chgData name="崔泓睿" userId="2a3b6e62-cace-4164-8715-68fe123ec54d" providerId="ADAL" clId="{BEBADBE5-EEB7-984B-8578-555B8A475738}" dt="2021-11-02T03:31:54.792" v="6214" actId="692"/>
          <ac:spMkLst>
            <pc:docMk/>
            <pc:sldMk cId="322061476" sldId="272"/>
            <ac:spMk id="14" creationId="{BB4F56BB-FB79-6244-9B72-06349C50249A}"/>
          </ac:spMkLst>
        </pc:spChg>
        <pc:spChg chg="add mod">
          <ac:chgData name="崔泓睿" userId="2a3b6e62-cace-4164-8715-68fe123ec54d" providerId="ADAL" clId="{BEBADBE5-EEB7-984B-8578-555B8A475738}" dt="2021-11-02T03:31:54.792" v="6214" actId="692"/>
          <ac:spMkLst>
            <pc:docMk/>
            <pc:sldMk cId="322061476" sldId="272"/>
            <ac:spMk id="15" creationId="{3EEEF9D9-0CA2-4C4B-9B67-BACCE71177AB}"/>
          </ac:spMkLst>
        </pc:spChg>
        <pc:spChg chg="add mod">
          <ac:chgData name="崔泓睿" userId="2a3b6e62-cace-4164-8715-68fe123ec54d" providerId="ADAL" clId="{BEBADBE5-EEB7-984B-8578-555B8A475738}" dt="2021-11-02T03:31:54.792" v="6214" actId="692"/>
          <ac:spMkLst>
            <pc:docMk/>
            <pc:sldMk cId="322061476" sldId="272"/>
            <ac:spMk id="16" creationId="{1A861E47-BE87-3C4D-AA4B-F9635A755FD8}"/>
          </ac:spMkLst>
        </pc:spChg>
        <pc:spChg chg="add mod">
          <ac:chgData name="崔泓睿" userId="2a3b6e62-cace-4164-8715-68fe123ec54d" providerId="ADAL" clId="{BEBADBE5-EEB7-984B-8578-555B8A475738}" dt="2021-11-02T03:31:54.792" v="6214" actId="692"/>
          <ac:spMkLst>
            <pc:docMk/>
            <pc:sldMk cId="322061476" sldId="272"/>
            <ac:spMk id="17" creationId="{40815B7C-759A-8148-A047-1930D2F4C814}"/>
          </ac:spMkLst>
        </pc:spChg>
        <pc:spChg chg="add mod">
          <ac:chgData name="崔泓睿" userId="2a3b6e62-cace-4164-8715-68fe123ec54d" providerId="ADAL" clId="{BEBADBE5-EEB7-984B-8578-555B8A475738}" dt="2021-11-02T03:31:54.792" v="6214" actId="692"/>
          <ac:spMkLst>
            <pc:docMk/>
            <pc:sldMk cId="322061476" sldId="272"/>
            <ac:spMk id="18" creationId="{A8C6B61F-D03A-9148-89A5-AFA6AEE8BD10}"/>
          </ac:spMkLst>
        </pc:spChg>
        <pc:spChg chg="add mod">
          <ac:chgData name="崔泓睿" userId="2a3b6e62-cace-4164-8715-68fe123ec54d" providerId="ADAL" clId="{BEBADBE5-EEB7-984B-8578-555B8A475738}" dt="2021-11-02T03:33:10.548" v="6239" actId="207"/>
          <ac:spMkLst>
            <pc:docMk/>
            <pc:sldMk cId="322061476" sldId="272"/>
            <ac:spMk id="19" creationId="{1BC4CAC6-5840-3D41-9672-0B94C579AE0F}"/>
          </ac:spMkLst>
        </pc:spChg>
        <pc:spChg chg="add mod">
          <ac:chgData name="崔泓睿" userId="2a3b6e62-cace-4164-8715-68fe123ec54d" providerId="ADAL" clId="{BEBADBE5-EEB7-984B-8578-555B8A475738}" dt="2021-11-02T03:31:54.792" v="6214" actId="692"/>
          <ac:spMkLst>
            <pc:docMk/>
            <pc:sldMk cId="322061476" sldId="272"/>
            <ac:spMk id="20" creationId="{BD48D311-2ABB-E643-AEB0-E290E1668AEA}"/>
          </ac:spMkLst>
        </pc:spChg>
        <pc:spChg chg="add mod">
          <ac:chgData name="崔泓睿" userId="2a3b6e62-cace-4164-8715-68fe123ec54d" providerId="ADAL" clId="{BEBADBE5-EEB7-984B-8578-555B8A475738}" dt="2021-11-02T03:31:54.792" v="6214" actId="692"/>
          <ac:spMkLst>
            <pc:docMk/>
            <pc:sldMk cId="322061476" sldId="272"/>
            <ac:spMk id="21" creationId="{1D7C8B75-B878-8247-A51A-49F1F0EF87A9}"/>
          </ac:spMkLst>
        </pc:spChg>
        <pc:spChg chg="add mod">
          <ac:chgData name="崔泓睿" userId="2a3b6e62-cace-4164-8715-68fe123ec54d" providerId="ADAL" clId="{BEBADBE5-EEB7-984B-8578-555B8A475738}" dt="2021-11-02T03:32:21.567" v="6225" actId="207"/>
          <ac:spMkLst>
            <pc:docMk/>
            <pc:sldMk cId="322061476" sldId="272"/>
            <ac:spMk id="22" creationId="{8B42203E-3E26-6148-B66A-6F1CDA825B1E}"/>
          </ac:spMkLst>
        </pc:spChg>
        <pc:spChg chg="add mod">
          <ac:chgData name="崔泓睿" userId="2a3b6e62-cace-4164-8715-68fe123ec54d" providerId="ADAL" clId="{BEBADBE5-EEB7-984B-8578-555B8A475738}" dt="2021-11-02T03:39:02.985" v="6342" actId="403"/>
          <ac:spMkLst>
            <pc:docMk/>
            <pc:sldMk cId="322061476" sldId="272"/>
            <ac:spMk id="52" creationId="{954EBF96-7D62-AC4C-8573-A7B24E61566F}"/>
          </ac:spMkLst>
        </pc:spChg>
        <pc:spChg chg="add del mod">
          <ac:chgData name="崔泓睿" userId="2a3b6e62-cace-4164-8715-68fe123ec54d" providerId="ADAL" clId="{BEBADBE5-EEB7-984B-8578-555B8A475738}" dt="2021-11-02T03:35:06.297" v="6282"/>
          <ac:spMkLst>
            <pc:docMk/>
            <pc:sldMk cId="322061476" sldId="272"/>
            <ac:spMk id="53" creationId="{9E6CB55D-1C00-3E49-9750-76475EAE86E1}"/>
          </ac:spMkLst>
        </pc:spChg>
        <pc:spChg chg="add mod">
          <ac:chgData name="崔泓睿" userId="2a3b6e62-cace-4164-8715-68fe123ec54d" providerId="ADAL" clId="{BEBADBE5-EEB7-984B-8578-555B8A475738}" dt="2021-11-02T03:39:02.985" v="6342" actId="403"/>
          <ac:spMkLst>
            <pc:docMk/>
            <pc:sldMk cId="322061476" sldId="272"/>
            <ac:spMk id="54" creationId="{85428FEC-1733-8941-80CF-FFE4C5DB594C}"/>
          </ac:spMkLst>
        </pc:spChg>
        <pc:spChg chg="add mod">
          <ac:chgData name="崔泓睿" userId="2a3b6e62-cace-4164-8715-68fe123ec54d" providerId="ADAL" clId="{BEBADBE5-EEB7-984B-8578-555B8A475738}" dt="2021-11-02T03:39:02.985" v="6342" actId="403"/>
          <ac:spMkLst>
            <pc:docMk/>
            <pc:sldMk cId="322061476" sldId="272"/>
            <ac:spMk id="55" creationId="{C1131513-4E69-E540-A212-F1462B5D9D7C}"/>
          </ac:spMkLst>
        </pc:spChg>
        <pc:spChg chg="add mod">
          <ac:chgData name="崔泓睿" userId="2a3b6e62-cace-4164-8715-68fe123ec54d" providerId="ADAL" clId="{BEBADBE5-EEB7-984B-8578-555B8A475738}" dt="2021-11-02T03:38:06.898" v="6323" actId="14100"/>
          <ac:spMkLst>
            <pc:docMk/>
            <pc:sldMk cId="322061476" sldId="272"/>
            <ac:spMk id="56" creationId="{021019D5-B560-D84C-8160-2E436FA54C17}"/>
          </ac:spMkLst>
        </pc:spChg>
        <pc:spChg chg="add mod">
          <ac:chgData name="崔泓睿" userId="2a3b6e62-cace-4164-8715-68fe123ec54d" providerId="ADAL" clId="{BEBADBE5-EEB7-984B-8578-555B8A475738}" dt="2021-11-02T03:38:06.898" v="6323" actId="14100"/>
          <ac:spMkLst>
            <pc:docMk/>
            <pc:sldMk cId="322061476" sldId="272"/>
            <ac:spMk id="57" creationId="{5D46BCB9-EACE-E944-96F9-1EA75CE99795}"/>
          </ac:spMkLst>
        </pc:spChg>
        <pc:spChg chg="add mod">
          <ac:chgData name="崔泓睿" userId="2a3b6e62-cace-4164-8715-68fe123ec54d" providerId="ADAL" clId="{BEBADBE5-EEB7-984B-8578-555B8A475738}" dt="2021-11-02T03:38:06.898" v="6323" actId="14100"/>
          <ac:spMkLst>
            <pc:docMk/>
            <pc:sldMk cId="322061476" sldId="272"/>
            <ac:spMk id="58" creationId="{3E3F697B-DC21-E343-9E81-941197444E07}"/>
          </ac:spMkLst>
        </pc:spChg>
        <pc:grpChg chg="add del mod">
          <ac:chgData name="崔泓睿" userId="2a3b6e62-cace-4164-8715-68fe123ec54d" providerId="ADAL" clId="{BEBADBE5-EEB7-984B-8578-555B8A475738}" dt="2021-11-02T03:31:42.877" v="6213" actId="21"/>
          <ac:grpSpMkLst>
            <pc:docMk/>
            <pc:sldMk cId="322061476" sldId="272"/>
            <ac:grpSpMk id="51" creationId="{8B323636-D77A-BB44-8CD1-C6D51B9EBD14}"/>
          </ac:grpSpMkLst>
        </pc:grpChg>
        <pc:cxnChg chg="add mod">
          <ac:chgData name="崔泓睿" userId="2a3b6e62-cace-4164-8715-68fe123ec54d" providerId="ADAL" clId="{BEBADBE5-EEB7-984B-8578-555B8A475738}" dt="2021-11-02T03:31:54.792" v="6214" actId="692"/>
          <ac:cxnSpMkLst>
            <pc:docMk/>
            <pc:sldMk cId="322061476" sldId="272"/>
            <ac:cxnSpMk id="24" creationId="{EC1EB825-AB80-7B48-94AE-FEA5D1186EBF}"/>
          </ac:cxnSpMkLst>
        </pc:cxnChg>
        <pc:cxnChg chg="add mod">
          <ac:chgData name="崔泓睿" userId="2a3b6e62-cace-4164-8715-68fe123ec54d" providerId="ADAL" clId="{BEBADBE5-EEB7-984B-8578-555B8A475738}" dt="2021-11-02T03:31:54.792" v="6214" actId="692"/>
          <ac:cxnSpMkLst>
            <pc:docMk/>
            <pc:sldMk cId="322061476" sldId="272"/>
            <ac:cxnSpMk id="26" creationId="{C775F3DE-B963-494E-893D-9007C9A5DEAA}"/>
          </ac:cxnSpMkLst>
        </pc:cxnChg>
        <pc:cxnChg chg="add mod">
          <ac:chgData name="崔泓睿" userId="2a3b6e62-cace-4164-8715-68fe123ec54d" providerId="ADAL" clId="{BEBADBE5-EEB7-984B-8578-555B8A475738}" dt="2021-11-02T03:31:54.792" v="6214" actId="692"/>
          <ac:cxnSpMkLst>
            <pc:docMk/>
            <pc:sldMk cId="322061476" sldId="272"/>
            <ac:cxnSpMk id="28" creationId="{0CB71E7F-2242-B142-902C-2E0EC40C5D30}"/>
          </ac:cxnSpMkLst>
        </pc:cxnChg>
        <pc:cxnChg chg="add mod">
          <ac:chgData name="崔泓睿" userId="2a3b6e62-cace-4164-8715-68fe123ec54d" providerId="ADAL" clId="{BEBADBE5-EEB7-984B-8578-555B8A475738}" dt="2021-11-02T03:31:54.792" v="6214" actId="692"/>
          <ac:cxnSpMkLst>
            <pc:docMk/>
            <pc:sldMk cId="322061476" sldId="272"/>
            <ac:cxnSpMk id="30" creationId="{FBF67C08-2BD3-EC4E-BE6A-1BE95C9AA250}"/>
          </ac:cxnSpMkLst>
        </pc:cxnChg>
        <pc:cxnChg chg="add mod">
          <ac:chgData name="崔泓睿" userId="2a3b6e62-cace-4164-8715-68fe123ec54d" providerId="ADAL" clId="{BEBADBE5-EEB7-984B-8578-555B8A475738}" dt="2021-11-02T03:31:54.792" v="6214" actId="692"/>
          <ac:cxnSpMkLst>
            <pc:docMk/>
            <pc:sldMk cId="322061476" sldId="272"/>
            <ac:cxnSpMk id="32" creationId="{BD4E71C3-88C3-9848-8C77-9DE7D2878D18}"/>
          </ac:cxnSpMkLst>
        </pc:cxnChg>
        <pc:cxnChg chg="add mod">
          <ac:chgData name="崔泓睿" userId="2a3b6e62-cace-4164-8715-68fe123ec54d" providerId="ADAL" clId="{BEBADBE5-EEB7-984B-8578-555B8A475738}" dt="2021-11-02T03:31:54.792" v="6214" actId="692"/>
          <ac:cxnSpMkLst>
            <pc:docMk/>
            <pc:sldMk cId="322061476" sldId="272"/>
            <ac:cxnSpMk id="34" creationId="{E77A718C-8306-934C-A16C-9D5C9C181260}"/>
          </ac:cxnSpMkLst>
        </pc:cxnChg>
        <pc:cxnChg chg="add mod">
          <ac:chgData name="崔泓睿" userId="2a3b6e62-cace-4164-8715-68fe123ec54d" providerId="ADAL" clId="{BEBADBE5-EEB7-984B-8578-555B8A475738}" dt="2021-11-02T03:31:54.792" v="6214" actId="692"/>
          <ac:cxnSpMkLst>
            <pc:docMk/>
            <pc:sldMk cId="322061476" sldId="272"/>
            <ac:cxnSpMk id="36" creationId="{A0DE935F-9DC3-DD4A-AB08-81F18324392A}"/>
          </ac:cxnSpMkLst>
        </pc:cxnChg>
        <pc:cxnChg chg="add mod">
          <ac:chgData name="崔泓睿" userId="2a3b6e62-cace-4164-8715-68fe123ec54d" providerId="ADAL" clId="{BEBADBE5-EEB7-984B-8578-555B8A475738}" dt="2021-11-02T03:31:54.792" v="6214" actId="692"/>
          <ac:cxnSpMkLst>
            <pc:docMk/>
            <pc:sldMk cId="322061476" sldId="272"/>
            <ac:cxnSpMk id="38" creationId="{EAFCF4D0-716B-4C46-9778-C454159A2530}"/>
          </ac:cxnSpMkLst>
        </pc:cxnChg>
        <pc:cxnChg chg="add mod">
          <ac:chgData name="崔泓睿" userId="2a3b6e62-cace-4164-8715-68fe123ec54d" providerId="ADAL" clId="{BEBADBE5-EEB7-984B-8578-555B8A475738}" dt="2021-11-02T03:31:54.792" v="6214" actId="692"/>
          <ac:cxnSpMkLst>
            <pc:docMk/>
            <pc:sldMk cId="322061476" sldId="272"/>
            <ac:cxnSpMk id="40" creationId="{A5A8E030-0A1E-7547-A108-7E12D1053D43}"/>
          </ac:cxnSpMkLst>
        </pc:cxnChg>
        <pc:cxnChg chg="add mod">
          <ac:chgData name="崔泓睿" userId="2a3b6e62-cace-4164-8715-68fe123ec54d" providerId="ADAL" clId="{BEBADBE5-EEB7-984B-8578-555B8A475738}" dt="2021-11-02T03:31:54.792" v="6214" actId="692"/>
          <ac:cxnSpMkLst>
            <pc:docMk/>
            <pc:sldMk cId="322061476" sldId="272"/>
            <ac:cxnSpMk id="42" creationId="{83E97DBC-291C-0C44-B52C-8B923BCA83D0}"/>
          </ac:cxnSpMkLst>
        </pc:cxnChg>
        <pc:cxnChg chg="add mod">
          <ac:chgData name="崔泓睿" userId="2a3b6e62-cace-4164-8715-68fe123ec54d" providerId="ADAL" clId="{BEBADBE5-EEB7-984B-8578-555B8A475738}" dt="2021-11-02T03:31:54.792" v="6214" actId="692"/>
          <ac:cxnSpMkLst>
            <pc:docMk/>
            <pc:sldMk cId="322061476" sldId="272"/>
            <ac:cxnSpMk id="44" creationId="{3A489D7F-D64D-0643-89D0-325A6EF5994D}"/>
          </ac:cxnSpMkLst>
        </pc:cxnChg>
        <pc:cxnChg chg="add mod">
          <ac:chgData name="崔泓睿" userId="2a3b6e62-cace-4164-8715-68fe123ec54d" providerId="ADAL" clId="{BEBADBE5-EEB7-984B-8578-555B8A475738}" dt="2021-11-02T03:31:54.792" v="6214" actId="692"/>
          <ac:cxnSpMkLst>
            <pc:docMk/>
            <pc:sldMk cId="322061476" sldId="272"/>
            <ac:cxnSpMk id="46" creationId="{A8D7740F-038B-E042-96E9-039CAE951348}"/>
          </ac:cxnSpMkLst>
        </pc:cxnChg>
        <pc:cxnChg chg="add mod">
          <ac:chgData name="崔泓睿" userId="2a3b6e62-cace-4164-8715-68fe123ec54d" providerId="ADAL" clId="{BEBADBE5-EEB7-984B-8578-555B8A475738}" dt="2021-11-02T03:31:54.792" v="6214" actId="692"/>
          <ac:cxnSpMkLst>
            <pc:docMk/>
            <pc:sldMk cId="322061476" sldId="272"/>
            <ac:cxnSpMk id="48" creationId="{FB34B306-58FE-2345-A89A-8DA0E0A4AECC}"/>
          </ac:cxnSpMkLst>
        </pc:cxnChg>
        <pc:cxnChg chg="add mod">
          <ac:chgData name="崔泓睿" userId="2a3b6e62-cace-4164-8715-68fe123ec54d" providerId="ADAL" clId="{BEBADBE5-EEB7-984B-8578-555B8A475738}" dt="2021-11-02T03:31:54.792" v="6214" actId="692"/>
          <ac:cxnSpMkLst>
            <pc:docMk/>
            <pc:sldMk cId="322061476" sldId="272"/>
            <ac:cxnSpMk id="50" creationId="{A16CD784-CD5E-9249-91B8-D24A5F91A528}"/>
          </ac:cxnSpMkLst>
        </pc:cxnChg>
      </pc:sldChg>
      <pc:sldChg chg="addSp delSp modSp new mod modAnim">
        <pc:chgData name="崔泓睿" userId="2a3b6e62-cace-4164-8715-68fe123ec54d" providerId="ADAL" clId="{BEBADBE5-EEB7-984B-8578-555B8A475738}" dt="2021-11-15T05:23:27.949" v="11708"/>
        <pc:sldMkLst>
          <pc:docMk/>
          <pc:sldMk cId="2310407390" sldId="273"/>
        </pc:sldMkLst>
        <pc:spChg chg="mod">
          <ac:chgData name="崔泓睿" userId="2a3b6e62-cace-4164-8715-68fe123ec54d" providerId="ADAL" clId="{BEBADBE5-EEB7-984B-8578-555B8A475738}" dt="2021-11-02T05:15:36.551" v="7117" actId="20577"/>
          <ac:spMkLst>
            <pc:docMk/>
            <pc:sldMk cId="2310407390" sldId="273"/>
            <ac:spMk id="2" creationId="{0810C5F7-9909-AB4C-8D8F-38686131B085}"/>
          </ac:spMkLst>
        </pc:spChg>
        <pc:spChg chg="del">
          <ac:chgData name="崔泓睿" userId="2a3b6e62-cace-4164-8715-68fe123ec54d" providerId="ADAL" clId="{BEBADBE5-EEB7-984B-8578-555B8A475738}" dt="2021-11-02T03:40:30.023" v="6388" actId="478"/>
          <ac:spMkLst>
            <pc:docMk/>
            <pc:sldMk cId="2310407390" sldId="273"/>
            <ac:spMk id="3" creationId="{223E9582-7DF9-9745-B4FE-037C6DBB3ED3}"/>
          </ac:spMkLst>
        </pc:spChg>
        <pc:spChg chg="mod">
          <ac:chgData name="崔泓睿" userId="2a3b6e62-cace-4164-8715-68fe123ec54d" providerId="ADAL" clId="{BEBADBE5-EEB7-984B-8578-555B8A475738}" dt="2021-11-02T03:40:30.454" v="6389"/>
          <ac:spMkLst>
            <pc:docMk/>
            <pc:sldMk cId="2310407390" sldId="273"/>
            <ac:spMk id="5" creationId="{5A5AE341-B02A-7A41-8D99-F8608D62EFF1}"/>
          </ac:spMkLst>
        </pc:spChg>
        <pc:spChg chg="mod">
          <ac:chgData name="崔泓睿" userId="2a3b6e62-cace-4164-8715-68fe123ec54d" providerId="ADAL" clId="{BEBADBE5-EEB7-984B-8578-555B8A475738}" dt="2021-11-02T03:40:30.454" v="6389"/>
          <ac:spMkLst>
            <pc:docMk/>
            <pc:sldMk cId="2310407390" sldId="273"/>
            <ac:spMk id="6" creationId="{8679A344-3F1D-634A-B0E0-6FDC2767E5D3}"/>
          </ac:spMkLst>
        </pc:spChg>
        <pc:spChg chg="mod">
          <ac:chgData name="崔泓睿" userId="2a3b6e62-cace-4164-8715-68fe123ec54d" providerId="ADAL" clId="{BEBADBE5-EEB7-984B-8578-555B8A475738}" dt="2021-11-02T03:40:30.454" v="6389"/>
          <ac:spMkLst>
            <pc:docMk/>
            <pc:sldMk cId="2310407390" sldId="273"/>
            <ac:spMk id="7" creationId="{D0A464E7-6DA0-2B4B-8681-DB66A9CB8AEB}"/>
          </ac:spMkLst>
        </pc:spChg>
        <pc:spChg chg="mod">
          <ac:chgData name="崔泓睿" userId="2a3b6e62-cace-4164-8715-68fe123ec54d" providerId="ADAL" clId="{BEBADBE5-EEB7-984B-8578-555B8A475738}" dt="2021-11-02T03:40:30.454" v="6389"/>
          <ac:spMkLst>
            <pc:docMk/>
            <pc:sldMk cId="2310407390" sldId="273"/>
            <ac:spMk id="8" creationId="{7E041BDE-DEC2-2340-87FA-9E592A018626}"/>
          </ac:spMkLst>
        </pc:spChg>
        <pc:spChg chg="mod">
          <ac:chgData name="崔泓睿" userId="2a3b6e62-cace-4164-8715-68fe123ec54d" providerId="ADAL" clId="{BEBADBE5-EEB7-984B-8578-555B8A475738}" dt="2021-11-02T03:40:30.454" v="6389"/>
          <ac:spMkLst>
            <pc:docMk/>
            <pc:sldMk cId="2310407390" sldId="273"/>
            <ac:spMk id="9" creationId="{BFF9C1B6-7501-294E-862D-564013D44D0F}"/>
          </ac:spMkLst>
        </pc:spChg>
        <pc:spChg chg="mod">
          <ac:chgData name="崔泓睿" userId="2a3b6e62-cace-4164-8715-68fe123ec54d" providerId="ADAL" clId="{BEBADBE5-EEB7-984B-8578-555B8A475738}" dt="2021-11-02T03:40:30.454" v="6389"/>
          <ac:spMkLst>
            <pc:docMk/>
            <pc:sldMk cId="2310407390" sldId="273"/>
            <ac:spMk id="10" creationId="{877C62BF-244C-934E-B74C-AF7382EA7ED4}"/>
          </ac:spMkLst>
        </pc:spChg>
        <pc:spChg chg="mod">
          <ac:chgData name="崔泓睿" userId="2a3b6e62-cace-4164-8715-68fe123ec54d" providerId="ADAL" clId="{BEBADBE5-EEB7-984B-8578-555B8A475738}" dt="2021-11-02T03:40:30.454" v="6389"/>
          <ac:spMkLst>
            <pc:docMk/>
            <pc:sldMk cId="2310407390" sldId="273"/>
            <ac:spMk id="11" creationId="{92A832F1-2DAD-8141-875A-BFC3619FC85A}"/>
          </ac:spMkLst>
        </pc:spChg>
        <pc:spChg chg="mod">
          <ac:chgData name="崔泓睿" userId="2a3b6e62-cace-4164-8715-68fe123ec54d" providerId="ADAL" clId="{BEBADBE5-EEB7-984B-8578-555B8A475738}" dt="2021-11-02T03:40:30.454" v="6389"/>
          <ac:spMkLst>
            <pc:docMk/>
            <pc:sldMk cId="2310407390" sldId="273"/>
            <ac:spMk id="12" creationId="{FECAA60B-BFEC-F744-B1F4-CB40E5722F95}"/>
          </ac:spMkLst>
        </pc:spChg>
        <pc:spChg chg="mod">
          <ac:chgData name="崔泓睿" userId="2a3b6e62-cace-4164-8715-68fe123ec54d" providerId="ADAL" clId="{BEBADBE5-EEB7-984B-8578-555B8A475738}" dt="2021-11-02T03:40:30.454" v="6389"/>
          <ac:spMkLst>
            <pc:docMk/>
            <pc:sldMk cId="2310407390" sldId="273"/>
            <ac:spMk id="13" creationId="{9E56D0BB-D861-5E43-AF75-3C659B09D4A5}"/>
          </ac:spMkLst>
        </pc:spChg>
        <pc:spChg chg="mod">
          <ac:chgData name="崔泓睿" userId="2a3b6e62-cace-4164-8715-68fe123ec54d" providerId="ADAL" clId="{BEBADBE5-EEB7-984B-8578-555B8A475738}" dt="2021-11-02T03:40:30.454" v="6389"/>
          <ac:spMkLst>
            <pc:docMk/>
            <pc:sldMk cId="2310407390" sldId="273"/>
            <ac:spMk id="14" creationId="{95EA2A9C-D09D-8041-A51C-5384D225DB3A}"/>
          </ac:spMkLst>
        </pc:spChg>
        <pc:spChg chg="mod">
          <ac:chgData name="崔泓睿" userId="2a3b6e62-cace-4164-8715-68fe123ec54d" providerId="ADAL" clId="{BEBADBE5-EEB7-984B-8578-555B8A475738}" dt="2021-11-02T03:40:30.454" v="6389"/>
          <ac:spMkLst>
            <pc:docMk/>
            <pc:sldMk cId="2310407390" sldId="273"/>
            <ac:spMk id="15" creationId="{57E8DB34-300D-AD46-80F2-CA5E0C45CD84}"/>
          </ac:spMkLst>
        </pc:spChg>
        <pc:spChg chg="mod">
          <ac:chgData name="崔泓睿" userId="2a3b6e62-cace-4164-8715-68fe123ec54d" providerId="ADAL" clId="{BEBADBE5-EEB7-984B-8578-555B8A475738}" dt="2021-11-02T03:40:30.454" v="6389"/>
          <ac:spMkLst>
            <pc:docMk/>
            <pc:sldMk cId="2310407390" sldId="273"/>
            <ac:spMk id="16" creationId="{1C06903D-7AA0-984E-A477-C878456ED5C1}"/>
          </ac:spMkLst>
        </pc:spChg>
        <pc:spChg chg="mod">
          <ac:chgData name="崔泓睿" userId="2a3b6e62-cace-4164-8715-68fe123ec54d" providerId="ADAL" clId="{BEBADBE5-EEB7-984B-8578-555B8A475738}" dt="2021-11-02T03:40:30.454" v="6389"/>
          <ac:spMkLst>
            <pc:docMk/>
            <pc:sldMk cId="2310407390" sldId="273"/>
            <ac:spMk id="17" creationId="{92DAFFFC-8E4C-2045-9648-4FEBC75DBB4E}"/>
          </ac:spMkLst>
        </pc:spChg>
        <pc:spChg chg="mod">
          <ac:chgData name="崔泓睿" userId="2a3b6e62-cace-4164-8715-68fe123ec54d" providerId="ADAL" clId="{BEBADBE5-EEB7-984B-8578-555B8A475738}" dt="2021-11-02T03:40:30.454" v="6389"/>
          <ac:spMkLst>
            <pc:docMk/>
            <pc:sldMk cId="2310407390" sldId="273"/>
            <ac:spMk id="18" creationId="{E8C8513D-C3C0-F14B-85D3-A3A075268343}"/>
          </ac:spMkLst>
        </pc:spChg>
        <pc:spChg chg="mod">
          <ac:chgData name="崔泓睿" userId="2a3b6e62-cace-4164-8715-68fe123ec54d" providerId="ADAL" clId="{BEBADBE5-EEB7-984B-8578-555B8A475738}" dt="2021-11-02T03:40:30.454" v="6389"/>
          <ac:spMkLst>
            <pc:docMk/>
            <pc:sldMk cId="2310407390" sldId="273"/>
            <ac:spMk id="19" creationId="{E8806369-72A3-4442-9AE2-161239282FEF}"/>
          </ac:spMkLst>
        </pc:spChg>
        <pc:spChg chg="add mod">
          <ac:chgData name="崔泓睿" userId="2a3b6e62-cace-4164-8715-68fe123ec54d" providerId="ADAL" clId="{BEBADBE5-EEB7-984B-8578-555B8A475738}" dt="2021-11-02T05:05:01.039" v="6712" actId="1076"/>
          <ac:spMkLst>
            <pc:docMk/>
            <pc:sldMk cId="2310407390" sldId="273"/>
            <ac:spMk id="34" creationId="{FAEDF8BA-2E9B-794C-8B26-2530926ACA85}"/>
          </ac:spMkLst>
        </pc:spChg>
        <pc:spChg chg="add mod">
          <ac:chgData name="崔泓睿" userId="2a3b6e62-cace-4164-8715-68fe123ec54d" providerId="ADAL" clId="{BEBADBE5-EEB7-984B-8578-555B8A475738}" dt="2021-11-02T05:05:01.039" v="6712" actId="1076"/>
          <ac:spMkLst>
            <pc:docMk/>
            <pc:sldMk cId="2310407390" sldId="273"/>
            <ac:spMk id="35" creationId="{A8748A8F-3EE9-5A40-A32D-A780976776DB}"/>
          </ac:spMkLst>
        </pc:spChg>
        <pc:spChg chg="add mod">
          <ac:chgData name="崔泓睿" userId="2a3b6e62-cace-4164-8715-68fe123ec54d" providerId="ADAL" clId="{BEBADBE5-EEB7-984B-8578-555B8A475738}" dt="2021-11-02T05:05:01.039" v="6712" actId="1076"/>
          <ac:spMkLst>
            <pc:docMk/>
            <pc:sldMk cId="2310407390" sldId="273"/>
            <ac:spMk id="36" creationId="{376B0564-AF99-FB4D-86FC-F34F1DB7EDFB}"/>
          </ac:spMkLst>
        </pc:spChg>
        <pc:spChg chg="add mod">
          <ac:chgData name="崔泓睿" userId="2a3b6e62-cace-4164-8715-68fe123ec54d" providerId="ADAL" clId="{BEBADBE5-EEB7-984B-8578-555B8A475738}" dt="2021-11-02T05:05:01.039" v="6712" actId="1076"/>
          <ac:spMkLst>
            <pc:docMk/>
            <pc:sldMk cId="2310407390" sldId="273"/>
            <ac:spMk id="37" creationId="{77681262-B70C-6F46-87B2-BF50976202EF}"/>
          </ac:spMkLst>
        </pc:spChg>
        <pc:spChg chg="add mod">
          <ac:chgData name="崔泓睿" userId="2a3b6e62-cace-4164-8715-68fe123ec54d" providerId="ADAL" clId="{BEBADBE5-EEB7-984B-8578-555B8A475738}" dt="2021-11-02T05:05:01.039" v="6712" actId="1076"/>
          <ac:spMkLst>
            <pc:docMk/>
            <pc:sldMk cId="2310407390" sldId="273"/>
            <ac:spMk id="38" creationId="{C9880C53-2F6C-A94A-8198-B25E6AC26163}"/>
          </ac:spMkLst>
        </pc:spChg>
        <pc:spChg chg="add mod">
          <ac:chgData name="崔泓睿" userId="2a3b6e62-cace-4164-8715-68fe123ec54d" providerId="ADAL" clId="{BEBADBE5-EEB7-984B-8578-555B8A475738}" dt="2021-11-02T05:05:01.039" v="6712" actId="1076"/>
          <ac:spMkLst>
            <pc:docMk/>
            <pc:sldMk cId="2310407390" sldId="273"/>
            <ac:spMk id="39" creationId="{475D1848-A7B7-CC42-9EFB-0E571F439C5F}"/>
          </ac:spMkLst>
        </pc:spChg>
        <pc:spChg chg="mod">
          <ac:chgData name="崔泓睿" userId="2a3b6e62-cace-4164-8715-68fe123ec54d" providerId="ADAL" clId="{BEBADBE5-EEB7-984B-8578-555B8A475738}" dt="2021-11-02T03:40:43.910" v="6391"/>
          <ac:spMkLst>
            <pc:docMk/>
            <pc:sldMk cId="2310407390" sldId="273"/>
            <ac:spMk id="41" creationId="{4BCEEAEE-8536-A941-87C2-C48D5B35F982}"/>
          </ac:spMkLst>
        </pc:spChg>
        <pc:spChg chg="mod">
          <ac:chgData name="崔泓睿" userId="2a3b6e62-cace-4164-8715-68fe123ec54d" providerId="ADAL" clId="{BEBADBE5-EEB7-984B-8578-555B8A475738}" dt="2021-11-02T03:40:43.910" v="6391"/>
          <ac:spMkLst>
            <pc:docMk/>
            <pc:sldMk cId="2310407390" sldId="273"/>
            <ac:spMk id="42" creationId="{6F968155-A741-E844-84DE-949FE5EF1C60}"/>
          </ac:spMkLst>
        </pc:spChg>
        <pc:spChg chg="mod">
          <ac:chgData name="崔泓睿" userId="2a3b6e62-cace-4164-8715-68fe123ec54d" providerId="ADAL" clId="{BEBADBE5-EEB7-984B-8578-555B8A475738}" dt="2021-11-02T03:40:43.910" v="6391"/>
          <ac:spMkLst>
            <pc:docMk/>
            <pc:sldMk cId="2310407390" sldId="273"/>
            <ac:spMk id="43" creationId="{798A26CE-1FB5-F64F-BBE7-8E8ACD97AD99}"/>
          </ac:spMkLst>
        </pc:spChg>
        <pc:spChg chg="mod">
          <ac:chgData name="崔泓睿" userId="2a3b6e62-cace-4164-8715-68fe123ec54d" providerId="ADAL" clId="{BEBADBE5-EEB7-984B-8578-555B8A475738}" dt="2021-11-02T03:40:43.910" v="6391"/>
          <ac:spMkLst>
            <pc:docMk/>
            <pc:sldMk cId="2310407390" sldId="273"/>
            <ac:spMk id="44" creationId="{7250D3AA-E8BA-7140-91EA-B53DFAE97B2E}"/>
          </ac:spMkLst>
        </pc:spChg>
        <pc:spChg chg="mod">
          <ac:chgData name="崔泓睿" userId="2a3b6e62-cace-4164-8715-68fe123ec54d" providerId="ADAL" clId="{BEBADBE5-EEB7-984B-8578-555B8A475738}" dt="2021-11-02T03:40:43.910" v="6391"/>
          <ac:spMkLst>
            <pc:docMk/>
            <pc:sldMk cId="2310407390" sldId="273"/>
            <ac:spMk id="45" creationId="{6801F446-8CC0-204C-AFB8-FE893D353290}"/>
          </ac:spMkLst>
        </pc:spChg>
        <pc:spChg chg="mod">
          <ac:chgData name="崔泓睿" userId="2a3b6e62-cace-4164-8715-68fe123ec54d" providerId="ADAL" clId="{BEBADBE5-EEB7-984B-8578-555B8A475738}" dt="2021-11-02T03:40:43.910" v="6391"/>
          <ac:spMkLst>
            <pc:docMk/>
            <pc:sldMk cId="2310407390" sldId="273"/>
            <ac:spMk id="46" creationId="{A94601BB-C9BD-4249-8B89-5BD5E4A4FA5F}"/>
          </ac:spMkLst>
        </pc:spChg>
        <pc:spChg chg="mod">
          <ac:chgData name="崔泓睿" userId="2a3b6e62-cace-4164-8715-68fe123ec54d" providerId="ADAL" clId="{BEBADBE5-EEB7-984B-8578-555B8A475738}" dt="2021-11-02T03:40:43.910" v="6391"/>
          <ac:spMkLst>
            <pc:docMk/>
            <pc:sldMk cId="2310407390" sldId="273"/>
            <ac:spMk id="47" creationId="{89871366-60CC-1148-AF49-30FCDE47AF97}"/>
          </ac:spMkLst>
        </pc:spChg>
        <pc:spChg chg="mod">
          <ac:chgData name="崔泓睿" userId="2a3b6e62-cace-4164-8715-68fe123ec54d" providerId="ADAL" clId="{BEBADBE5-EEB7-984B-8578-555B8A475738}" dt="2021-11-02T03:40:43.910" v="6391"/>
          <ac:spMkLst>
            <pc:docMk/>
            <pc:sldMk cId="2310407390" sldId="273"/>
            <ac:spMk id="48" creationId="{AD340DC6-91E8-9141-9B35-FBDA634C1FD1}"/>
          </ac:spMkLst>
        </pc:spChg>
        <pc:spChg chg="mod">
          <ac:chgData name="崔泓睿" userId="2a3b6e62-cace-4164-8715-68fe123ec54d" providerId="ADAL" clId="{BEBADBE5-EEB7-984B-8578-555B8A475738}" dt="2021-11-02T03:40:43.910" v="6391"/>
          <ac:spMkLst>
            <pc:docMk/>
            <pc:sldMk cId="2310407390" sldId="273"/>
            <ac:spMk id="49" creationId="{B13F8D4A-833B-1545-BF11-16DA4C060C80}"/>
          </ac:spMkLst>
        </pc:spChg>
        <pc:spChg chg="mod">
          <ac:chgData name="崔泓睿" userId="2a3b6e62-cace-4164-8715-68fe123ec54d" providerId="ADAL" clId="{BEBADBE5-EEB7-984B-8578-555B8A475738}" dt="2021-11-02T03:40:43.910" v="6391"/>
          <ac:spMkLst>
            <pc:docMk/>
            <pc:sldMk cId="2310407390" sldId="273"/>
            <ac:spMk id="50" creationId="{D71C25B8-BE60-D74D-956F-F4724BFAF42A}"/>
          </ac:spMkLst>
        </pc:spChg>
        <pc:spChg chg="mod">
          <ac:chgData name="崔泓睿" userId="2a3b6e62-cace-4164-8715-68fe123ec54d" providerId="ADAL" clId="{BEBADBE5-EEB7-984B-8578-555B8A475738}" dt="2021-11-02T03:40:43.910" v="6391"/>
          <ac:spMkLst>
            <pc:docMk/>
            <pc:sldMk cId="2310407390" sldId="273"/>
            <ac:spMk id="51" creationId="{D2651D69-282F-774F-9F90-7F694A0ED742}"/>
          </ac:spMkLst>
        </pc:spChg>
        <pc:spChg chg="mod">
          <ac:chgData name="崔泓睿" userId="2a3b6e62-cace-4164-8715-68fe123ec54d" providerId="ADAL" clId="{BEBADBE5-EEB7-984B-8578-555B8A475738}" dt="2021-11-02T03:40:43.910" v="6391"/>
          <ac:spMkLst>
            <pc:docMk/>
            <pc:sldMk cId="2310407390" sldId="273"/>
            <ac:spMk id="52" creationId="{71E45562-7766-1E4C-8BC4-3781DB4D7F2F}"/>
          </ac:spMkLst>
        </pc:spChg>
        <pc:spChg chg="mod">
          <ac:chgData name="崔泓睿" userId="2a3b6e62-cace-4164-8715-68fe123ec54d" providerId="ADAL" clId="{BEBADBE5-EEB7-984B-8578-555B8A475738}" dt="2021-11-02T03:40:43.910" v="6391"/>
          <ac:spMkLst>
            <pc:docMk/>
            <pc:sldMk cId="2310407390" sldId="273"/>
            <ac:spMk id="53" creationId="{9D69AD5E-3D9D-7947-B72F-A01ED85B1620}"/>
          </ac:spMkLst>
        </pc:spChg>
        <pc:spChg chg="mod">
          <ac:chgData name="崔泓睿" userId="2a3b6e62-cace-4164-8715-68fe123ec54d" providerId="ADAL" clId="{BEBADBE5-EEB7-984B-8578-555B8A475738}" dt="2021-11-02T03:40:43.910" v="6391"/>
          <ac:spMkLst>
            <pc:docMk/>
            <pc:sldMk cId="2310407390" sldId="273"/>
            <ac:spMk id="54" creationId="{A163F0B8-E20D-124D-9137-498017573A2A}"/>
          </ac:spMkLst>
        </pc:spChg>
        <pc:spChg chg="mod">
          <ac:chgData name="崔泓睿" userId="2a3b6e62-cace-4164-8715-68fe123ec54d" providerId="ADAL" clId="{BEBADBE5-EEB7-984B-8578-555B8A475738}" dt="2021-11-02T03:40:43.910" v="6391"/>
          <ac:spMkLst>
            <pc:docMk/>
            <pc:sldMk cId="2310407390" sldId="273"/>
            <ac:spMk id="55" creationId="{BB21A58C-4D0F-9F42-AD38-CF4DBD06DBD8}"/>
          </ac:spMkLst>
        </pc:spChg>
        <pc:spChg chg="add del mod">
          <ac:chgData name="崔泓睿" userId="2a3b6e62-cace-4164-8715-68fe123ec54d" providerId="ADAL" clId="{BEBADBE5-EEB7-984B-8578-555B8A475738}" dt="2021-11-02T03:40:56.422" v="6393" actId="478"/>
          <ac:spMkLst>
            <pc:docMk/>
            <pc:sldMk cId="2310407390" sldId="273"/>
            <ac:spMk id="70" creationId="{70B45F0F-7F4E-7849-896C-A318BC369644}"/>
          </ac:spMkLst>
        </pc:spChg>
        <pc:spChg chg="add del mod">
          <ac:chgData name="崔泓睿" userId="2a3b6e62-cace-4164-8715-68fe123ec54d" providerId="ADAL" clId="{BEBADBE5-EEB7-984B-8578-555B8A475738}" dt="2021-11-02T03:40:56.422" v="6393" actId="478"/>
          <ac:spMkLst>
            <pc:docMk/>
            <pc:sldMk cId="2310407390" sldId="273"/>
            <ac:spMk id="71" creationId="{75CC4B11-E254-7E46-9AAC-ED821FFC8FF7}"/>
          </ac:spMkLst>
        </pc:spChg>
        <pc:spChg chg="add del mod">
          <ac:chgData name="崔泓睿" userId="2a3b6e62-cace-4164-8715-68fe123ec54d" providerId="ADAL" clId="{BEBADBE5-EEB7-984B-8578-555B8A475738}" dt="2021-11-02T03:40:56.422" v="6393" actId="478"/>
          <ac:spMkLst>
            <pc:docMk/>
            <pc:sldMk cId="2310407390" sldId="273"/>
            <ac:spMk id="72" creationId="{D39541B8-DDBE-8F42-8BD6-B49C2E62D975}"/>
          </ac:spMkLst>
        </pc:spChg>
        <pc:spChg chg="add mod">
          <ac:chgData name="崔泓睿" userId="2a3b6e62-cace-4164-8715-68fe123ec54d" providerId="ADAL" clId="{BEBADBE5-EEB7-984B-8578-555B8A475738}" dt="2021-11-02T05:05:01.039" v="6712" actId="1076"/>
          <ac:spMkLst>
            <pc:docMk/>
            <pc:sldMk cId="2310407390" sldId="273"/>
            <ac:spMk id="73" creationId="{B1C57391-D5C3-8247-A6EA-D9495C2958BD}"/>
          </ac:spMkLst>
        </pc:spChg>
        <pc:spChg chg="add mod">
          <ac:chgData name="崔泓睿" userId="2a3b6e62-cace-4164-8715-68fe123ec54d" providerId="ADAL" clId="{BEBADBE5-EEB7-984B-8578-555B8A475738}" dt="2021-11-02T05:05:01.039" v="6712" actId="1076"/>
          <ac:spMkLst>
            <pc:docMk/>
            <pc:sldMk cId="2310407390" sldId="273"/>
            <ac:spMk id="74" creationId="{D6BFE151-E1D3-5342-A56A-3AB18E6AB084}"/>
          </ac:spMkLst>
        </pc:spChg>
        <pc:spChg chg="add mod">
          <ac:chgData name="崔泓睿" userId="2a3b6e62-cace-4164-8715-68fe123ec54d" providerId="ADAL" clId="{BEBADBE5-EEB7-984B-8578-555B8A475738}" dt="2021-11-02T05:05:01.039" v="6712" actId="1076"/>
          <ac:spMkLst>
            <pc:docMk/>
            <pc:sldMk cId="2310407390" sldId="273"/>
            <ac:spMk id="75" creationId="{7B6CAFF3-4168-FE4D-A8CF-47A3A0177C11}"/>
          </ac:spMkLst>
        </pc:spChg>
        <pc:spChg chg="add mod">
          <ac:chgData name="崔泓睿" userId="2a3b6e62-cace-4164-8715-68fe123ec54d" providerId="ADAL" clId="{BEBADBE5-EEB7-984B-8578-555B8A475738}" dt="2021-11-02T05:11:18.779" v="6983" actId="20577"/>
          <ac:spMkLst>
            <pc:docMk/>
            <pc:sldMk cId="2310407390" sldId="273"/>
            <ac:spMk id="76" creationId="{D40C1C8C-9AD8-5B43-9233-7484EF9FE83E}"/>
          </ac:spMkLst>
        </pc:spChg>
        <pc:spChg chg="add mod">
          <ac:chgData name="崔泓睿" userId="2a3b6e62-cace-4164-8715-68fe123ec54d" providerId="ADAL" clId="{BEBADBE5-EEB7-984B-8578-555B8A475738}" dt="2021-11-02T03:42:06.795" v="6416" actId="1076"/>
          <ac:spMkLst>
            <pc:docMk/>
            <pc:sldMk cId="2310407390" sldId="273"/>
            <ac:spMk id="77" creationId="{07BCC338-929C-6747-92E9-860274BAB941}"/>
          </ac:spMkLst>
        </pc:spChg>
        <pc:spChg chg="add mod">
          <ac:chgData name="崔泓睿" userId="2a3b6e62-cace-4164-8715-68fe123ec54d" providerId="ADAL" clId="{BEBADBE5-EEB7-984B-8578-555B8A475738}" dt="2021-11-02T05:12:21.726" v="7048" actId="1076"/>
          <ac:spMkLst>
            <pc:docMk/>
            <pc:sldMk cId="2310407390" sldId="273"/>
            <ac:spMk id="78" creationId="{EEC6BAF7-6DA3-D741-BC1E-FF4AAB1C9963}"/>
          </ac:spMkLst>
        </pc:spChg>
        <pc:spChg chg="add del mod">
          <ac:chgData name="崔泓睿" userId="2a3b6e62-cace-4164-8715-68fe123ec54d" providerId="ADAL" clId="{BEBADBE5-EEB7-984B-8578-555B8A475738}" dt="2021-11-02T05:12:19.471" v="7047" actId="478"/>
          <ac:spMkLst>
            <pc:docMk/>
            <pc:sldMk cId="2310407390" sldId="273"/>
            <ac:spMk id="79" creationId="{858BC79C-B064-BC47-99B3-328F1155297B}"/>
          </ac:spMkLst>
        </pc:spChg>
        <pc:spChg chg="add del mod">
          <ac:chgData name="崔泓睿" userId="2a3b6e62-cace-4164-8715-68fe123ec54d" providerId="ADAL" clId="{BEBADBE5-EEB7-984B-8578-555B8A475738}" dt="2021-11-02T05:12:27.337" v="7051" actId="478"/>
          <ac:spMkLst>
            <pc:docMk/>
            <pc:sldMk cId="2310407390" sldId="273"/>
            <ac:spMk id="80" creationId="{73ACCD76-E9D0-1940-9E73-CE1A9D4A87DC}"/>
          </ac:spMkLst>
        </pc:spChg>
        <pc:spChg chg="add del mod">
          <ac:chgData name="崔泓睿" userId="2a3b6e62-cace-4164-8715-68fe123ec54d" providerId="ADAL" clId="{BEBADBE5-EEB7-984B-8578-555B8A475738}" dt="2021-11-02T05:12:27.337" v="7051" actId="478"/>
          <ac:spMkLst>
            <pc:docMk/>
            <pc:sldMk cId="2310407390" sldId="273"/>
            <ac:spMk id="81" creationId="{235088C9-B835-2941-B9B5-2AD6307A0AFC}"/>
          </ac:spMkLst>
        </pc:spChg>
        <pc:spChg chg="add mod">
          <ac:chgData name="崔泓睿" userId="2a3b6e62-cace-4164-8715-68fe123ec54d" providerId="ADAL" clId="{BEBADBE5-EEB7-984B-8578-555B8A475738}" dt="2021-11-02T05:20:56.928" v="7436" actId="1076"/>
          <ac:spMkLst>
            <pc:docMk/>
            <pc:sldMk cId="2310407390" sldId="273"/>
            <ac:spMk id="82" creationId="{77A04561-3A70-0346-9DAA-C1A4884CB679}"/>
          </ac:spMkLst>
        </pc:spChg>
        <pc:spChg chg="add mod">
          <ac:chgData name="崔泓睿" userId="2a3b6e62-cace-4164-8715-68fe123ec54d" providerId="ADAL" clId="{BEBADBE5-EEB7-984B-8578-555B8A475738}" dt="2021-11-02T05:12:43.307" v="7064" actId="20577"/>
          <ac:spMkLst>
            <pc:docMk/>
            <pc:sldMk cId="2310407390" sldId="273"/>
            <ac:spMk id="83" creationId="{344D26D6-B1DB-F340-9A51-F12B2432E473}"/>
          </ac:spMkLst>
        </pc:spChg>
        <pc:spChg chg="add mod">
          <ac:chgData name="崔泓睿" userId="2a3b6e62-cace-4164-8715-68fe123ec54d" providerId="ADAL" clId="{BEBADBE5-EEB7-984B-8578-555B8A475738}" dt="2021-11-02T05:21:32.858" v="7459" actId="1076"/>
          <ac:spMkLst>
            <pc:docMk/>
            <pc:sldMk cId="2310407390" sldId="273"/>
            <ac:spMk id="84" creationId="{45F90680-F085-C148-9B0A-43B47FCD1CB4}"/>
          </ac:spMkLst>
        </pc:spChg>
        <pc:grpChg chg="add mod">
          <ac:chgData name="崔泓睿" userId="2a3b6e62-cace-4164-8715-68fe123ec54d" providerId="ADAL" clId="{BEBADBE5-EEB7-984B-8578-555B8A475738}" dt="2021-11-02T05:05:01.039" v="6712" actId="1076"/>
          <ac:grpSpMkLst>
            <pc:docMk/>
            <pc:sldMk cId="2310407390" sldId="273"/>
            <ac:grpSpMk id="4" creationId="{369E021A-ACA1-C14B-8C3B-3058871B8BAB}"/>
          </ac:grpSpMkLst>
        </pc:grpChg>
        <pc:grpChg chg="add mod">
          <ac:chgData name="崔泓睿" userId="2a3b6e62-cace-4164-8715-68fe123ec54d" providerId="ADAL" clId="{BEBADBE5-EEB7-984B-8578-555B8A475738}" dt="2021-11-02T05:05:01.039" v="6712" actId="1076"/>
          <ac:grpSpMkLst>
            <pc:docMk/>
            <pc:sldMk cId="2310407390" sldId="273"/>
            <ac:grpSpMk id="40" creationId="{88CE187D-0289-374E-96F1-33AF1A11A27C}"/>
          </ac:grpSpMkLst>
        </pc:grpChg>
        <pc:cxnChg chg="mod">
          <ac:chgData name="崔泓睿" userId="2a3b6e62-cace-4164-8715-68fe123ec54d" providerId="ADAL" clId="{BEBADBE5-EEB7-984B-8578-555B8A475738}" dt="2021-11-02T03:40:30.454" v="6389"/>
          <ac:cxnSpMkLst>
            <pc:docMk/>
            <pc:sldMk cId="2310407390" sldId="273"/>
            <ac:cxnSpMk id="20" creationId="{DE29BF76-52D6-3347-9BC6-7C2DB67FD209}"/>
          </ac:cxnSpMkLst>
        </pc:cxnChg>
        <pc:cxnChg chg="mod">
          <ac:chgData name="崔泓睿" userId="2a3b6e62-cace-4164-8715-68fe123ec54d" providerId="ADAL" clId="{BEBADBE5-EEB7-984B-8578-555B8A475738}" dt="2021-11-02T03:40:30.454" v="6389"/>
          <ac:cxnSpMkLst>
            <pc:docMk/>
            <pc:sldMk cId="2310407390" sldId="273"/>
            <ac:cxnSpMk id="21" creationId="{5281922D-6DF5-C74B-88D9-F1F4825BC634}"/>
          </ac:cxnSpMkLst>
        </pc:cxnChg>
        <pc:cxnChg chg="mod">
          <ac:chgData name="崔泓睿" userId="2a3b6e62-cace-4164-8715-68fe123ec54d" providerId="ADAL" clId="{BEBADBE5-EEB7-984B-8578-555B8A475738}" dt="2021-11-02T03:40:30.454" v="6389"/>
          <ac:cxnSpMkLst>
            <pc:docMk/>
            <pc:sldMk cId="2310407390" sldId="273"/>
            <ac:cxnSpMk id="22" creationId="{ECC89C54-0CF8-604B-904A-591A2FF8C517}"/>
          </ac:cxnSpMkLst>
        </pc:cxnChg>
        <pc:cxnChg chg="mod">
          <ac:chgData name="崔泓睿" userId="2a3b6e62-cace-4164-8715-68fe123ec54d" providerId="ADAL" clId="{BEBADBE5-EEB7-984B-8578-555B8A475738}" dt="2021-11-02T03:40:30.454" v="6389"/>
          <ac:cxnSpMkLst>
            <pc:docMk/>
            <pc:sldMk cId="2310407390" sldId="273"/>
            <ac:cxnSpMk id="23" creationId="{3771D639-40EA-C148-9B2B-096F6CEF3227}"/>
          </ac:cxnSpMkLst>
        </pc:cxnChg>
        <pc:cxnChg chg="mod">
          <ac:chgData name="崔泓睿" userId="2a3b6e62-cace-4164-8715-68fe123ec54d" providerId="ADAL" clId="{BEBADBE5-EEB7-984B-8578-555B8A475738}" dt="2021-11-02T03:40:30.454" v="6389"/>
          <ac:cxnSpMkLst>
            <pc:docMk/>
            <pc:sldMk cId="2310407390" sldId="273"/>
            <ac:cxnSpMk id="24" creationId="{5110A057-2D6D-ED42-986A-23CED73EC4F6}"/>
          </ac:cxnSpMkLst>
        </pc:cxnChg>
        <pc:cxnChg chg="mod">
          <ac:chgData name="崔泓睿" userId="2a3b6e62-cace-4164-8715-68fe123ec54d" providerId="ADAL" clId="{BEBADBE5-EEB7-984B-8578-555B8A475738}" dt="2021-11-02T03:40:30.454" v="6389"/>
          <ac:cxnSpMkLst>
            <pc:docMk/>
            <pc:sldMk cId="2310407390" sldId="273"/>
            <ac:cxnSpMk id="25" creationId="{567D994D-5D65-A548-9C11-AA7EDEFEBB91}"/>
          </ac:cxnSpMkLst>
        </pc:cxnChg>
        <pc:cxnChg chg="mod">
          <ac:chgData name="崔泓睿" userId="2a3b6e62-cace-4164-8715-68fe123ec54d" providerId="ADAL" clId="{BEBADBE5-EEB7-984B-8578-555B8A475738}" dt="2021-11-02T03:40:30.454" v="6389"/>
          <ac:cxnSpMkLst>
            <pc:docMk/>
            <pc:sldMk cId="2310407390" sldId="273"/>
            <ac:cxnSpMk id="26" creationId="{3FA3CF71-B15F-3149-BB86-234B44295BA2}"/>
          </ac:cxnSpMkLst>
        </pc:cxnChg>
        <pc:cxnChg chg="mod">
          <ac:chgData name="崔泓睿" userId="2a3b6e62-cace-4164-8715-68fe123ec54d" providerId="ADAL" clId="{BEBADBE5-EEB7-984B-8578-555B8A475738}" dt="2021-11-02T03:40:30.454" v="6389"/>
          <ac:cxnSpMkLst>
            <pc:docMk/>
            <pc:sldMk cId="2310407390" sldId="273"/>
            <ac:cxnSpMk id="27" creationId="{4E5D62CB-0E56-614B-B556-BF28068273A9}"/>
          </ac:cxnSpMkLst>
        </pc:cxnChg>
        <pc:cxnChg chg="mod">
          <ac:chgData name="崔泓睿" userId="2a3b6e62-cace-4164-8715-68fe123ec54d" providerId="ADAL" clId="{BEBADBE5-EEB7-984B-8578-555B8A475738}" dt="2021-11-02T03:40:30.454" v="6389"/>
          <ac:cxnSpMkLst>
            <pc:docMk/>
            <pc:sldMk cId="2310407390" sldId="273"/>
            <ac:cxnSpMk id="28" creationId="{1B396851-3AE8-E140-BB20-FFE891A4887D}"/>
          </ac:cxnSpMkLst>
        </pc:cxnChg>
        <pc:cxnChg chg="mod">
          <ac:chgData name="崔泓睿" userId="2a3b6e62-cace-4164-8715-68fe123ec54d" providerId="ADAL" clId="{BEBADBE5-EEB7-984B-8578-555B8A475738}" dt="2021-11-02T03:40:30.454" v="6389"/>
          <ac:cxnSpMkLst>
            <pc:docMk/>
            <pc:sldMk cId="2310407390" sldId="273"/>
            <ac:cxnSpMk id="29" creationId="{D2B97076-BAD7-AC4B-92B2-3D3DAB6ED053}"/>
          </ac:cxnSpMkLst>
        </pc:cxnChg>
        <pc:cxnChg chg="mod">
          <ac:chgData name="崔泓睿" userId="2a3b6e62-cace-4164-8715-68fe123ec54d" providerId="ADAL" clId="{BEBADBE5-EEB7-984B-8578-555B8A475738}" dt="2021-11-02T03:40:30.454" v="6389"/>
          <ac:cxnSpMkLst>
            <pc:docMk/>
            <pc:sldMk cId="2310407390" sldId="273"/>
            <ac:cxnSpMk id="30" creationId="{57817D91-1EB8-2F47-AC9A-035E8EA66E5E}"/>
          </ac:cxnSpMkLst>
        </pc:cxnChg>
        <pc:cxnChg chg="mod">
          <ac:chgData name="崔泓睿" userId="2a3b6e62-cace-4164-8715-68fe123ec54d" providerId="ADAL" clId="{BEBADBE5-EEB7-984B-8578-555B8A475738}" dt="2021-11-02T03:40:30.454" v="6389"/>
          <ac:cxnSpMkLst>
            <pc:docMk/>
            <pc:sldMk cId="2310407390" sldId="273"/>
            <ac:cxnSpMk id="31" creationId="{CF2CAFED-BFC5-674F-8D38-BFAAECC22E92}"/>
          </ac:cxnSpMkLst>
        </pc:cxnChg>
        <pc:cxnChg chg="mod">
          <ac:chgData name="崔泓睿" userId="2a3b6e62-cace-4164-8715-68fe123ec54d" providerId="ADAL" clId="{BEBADBE5-EEB7-984B-8578-555B8A475738}" dt="2021-11-02T03:40:30.454" v="6389"/>
          <ac:cxnSpMkLst>
            <pc:docMk/>
            <pc:sldMk cId="2310407390" sldId="273"/>
            <ac:cxnSpMk id="32" creationId="{74F0ED45-6794-9C4B-AB4C-11905FC887EF}"/>
          </ac:cxnSpMkLst>
        </pc:cxnChg>
        <pc:cxnChg chg="mod">
          <ac:chgData name="崔泓睿" userId="2a3b6e62-cace-4164-8715-68fe123ec54d" providerId="ADAL" clId="{BEBADBE5-EEB7-984B-8578-555B8A475738}" dt="2021-11-02T03:40:30.454" v="6389"/>
          <ac:cxnSpMkLst>
            <pc:docMk/>
            <pc:sldMk cId="2310407390" sldId="273"/>
            <ac:cxnSpMk id="33" creationId="{14A12DDC-97BB-6241-B4E3-A5F6A0844C39}"/>
          </ac:cxnSpMkLst>
        </pc:cxnChg>
        <pc:cxnChg chg="mod">
          <ac:chgData name="崔泓睿" userId="2a3b6e62-cace-4164-8715-68fe123ec54d" providerId="ADAL" clId="{BEBADBE5-EEB7-984B-8578-555B8A475738}" dt="2021-11-02T03:40:43.910" v="6391"/>
          <ac:cxnSpMkLst>
            <pc:docMk/>
            <pc:sldMk cId="2310407390" sldId="273"/>
            <ac:cxnSpMk id="56" creationId="{DF3BDC1B-3199-3B42-92AA-35FF2012136E}"/>
          </ac:cxnSpMkLst>
        </pc:cxnChg>
        <pc:cxnChg chg="mod">
          <ac:chgData name="崔泓睿" userId="2a3b6e62-cace-4164-8715-68fe123ec54d" providerId="ADAL" clId="{BEBADBE5-EEB7-984B-8578-555B8A475738}" dt="2021-11-02T03:40:43.910" v="6391"/>
          <ac:cxnSpMkLst>
            <pc:docMk/>
            <pc:sldMk cId="2310407390" sldId="273"/>
            <ac:cxnSpMk id="57" creationId="{4CDC0F3C-6415-244C-9870-818524E1917A}"/>
          </ac:cxnSpMkLst>
        </pc:cxnChg>
        <pc:cxnChg chg="mod">
          <ac:chgData name="崔泓睿" userId="2a3b6e62-cace-4164-8715-68fe123ec54d" providerId="ADAL" clId="{BEBADBE5-EEB7-984B-8578-555B8A475738}" dt="2021-11-02T03:40:43.910" v="6391"/>
          <ac:cxnSpMkLst>
            <pc:docMk/>
            <pc:sldMk cId="2310407390" sldId="273"/>
            <ac:cxnSpMk id="58" creationId="{D027D66C-0D0D-B449-9C80-791AF65DE669}"/>
          </ac:cxnSpMkLst>
        </pc:cxnChg>
        <pc:cxnChg chg="mod">
          <ac:chgData name="崔泓睿" userId="2a3b6e62-cace-4164-8715-68fe123ec54d" providerId="ADAL" clId="{BEBADBE5-EEB7-984B-8578-555B8A475738}" dt="2021-11-02T03:40:43.910" v="6391"/>
          <ac:cxnSpMkLst>
            <pc:docMk/>
            <pc:sldMk cId="2310407390" sldId="273"/>
            <ac:cxnSpMk id="59" creationId="{79BC0847-FF85-3F4A-B213-42345D0FBAA0}"/>
          </ac:cxnSpMkLst>
        </pc:cxnChg>
        <pc:cxnChg chg="mod">
          <ac:chgData name="崔泓睿" userId="2a3b6e62-cace-4164-8715-68fe123ec54d" providerId="ADAL" clId="{BEBADBE5-EEB7-984B-8578-555B8A475738}" dt="2021-11-02T03:40:43.910" v="6391"/>
          <ac:cxnSpMkLst>
            <pc:docMk/>
            <pc:sldMk cId="2310407390" sldId="273"/>
            <ac:cxnSpMk id="60" creationId="{824B240C-A04E-1846-84D3-B2F61183A980}"/>
          </ac:cxnSpMkLst>
        </pc:cxnChg>
        <pc:cxnChg chg="mod">
          <ac:chgData name="崔泓睿" userId="2a3b6e62-cace-4164-8715-68fe123ec54d" providerId="ADAL" clId="{BEBADBE5-EEB7-984B-8578-555B8A475738}" dt="2021-11-02T03:40:43.910" v="6391"/>
          <ac:cxnSpMkLst>
            <pc:docMk/>
            <pc:sldMk cId="2310407390" sldId="273"/>
            <ac:cxnSpMk id="61" creationId="{A84E910D-5BBF-7440-89A7-62354BDE1BFE}"/>
          </ac:cxnSpMkLst>
        </pc:cxnChg>
        <pc:cxnChg chg="mod">
          <ac:chgData name="崔泓睿" userId="2a3b6e62-cace-4164-8715-68fe123ec54d" providerId="ADAL" clId="{BEBADBE5-EEB7-984B-8578-555B8A475738}" dt="2021-11-02T03:40:43.910" v="6391"/>
          <ac:cxnSpMkLst>
            <pc:docMk/>
            <pc:sldMk cId="2310407390" sldId="273"/>
            <ac:cxnSpMk id="62" creationId="{550D42E7-D8A5-5344-AA47-7EB857200DD5}"/>
          </ac:cxnSpMkLst>
        </pc:cxnChg>
        <pc:cxnChg chg="mod">
          <ac:chgData name="崔泓睿" userId="2a3b6e62-cace-4164-8715-68fe123ec54d" providerId="ADAL" clId="{BEBADBE5-EEB7-984B-8578-555B8A475738}" dt="2021-11-02T03:40:43.910" v="6391"/>
          <ac:cxnSpMkLst>
            <pc:docMk/>
            <pc:sldMk cId="2310407390" sldId="273"/>
            <ac:cxnSpMk id="63" creationId="{BD424510-D583-7C47-95B4-4768BC16E093}"/>
          </ac:cxnSpMkLst>
        </pc:cxnChg>
        <pc:cxnChg chg="mod">
          <ac:chgData name="崔泓睿" userId="2a3b6e62-cace-4164-8715-68fe123ec54d" providerId="ADAL" clId="{BEBADBE5-EEB7-984B-8578-555B8A475738}" dt="2021-11-02T03:40:43.910" v="6391"/>
          <ac:cxnSpMkLst>
            <pc:docMk/>
            <pc:sldMk cId="2310407390" sldId="273"/>
            <ac:cxnSpMk id="64" creationId="{275C6F1A-6349-9442-91AD-A64334F0F8F3}"/>
          </ac:cxnSpMkLst>
        </pc:cxnChg>
        <pc:cxnChg chg="mod">
          <ac:chgData name="崔泓睿" userId="2a3b6e62-cace-4164-8715-68fe123ec54d" providerId="ADAL" clId="{BEBADBE5-EEB7-984B-8578-555B8A475738}" dt="2021-11-02T03:40:43.910" v="6391"/>
          <ac:cxnSpMkLst>
            <pc:docMk/>
            <pc:sldMk cId="2310407390" sldId="273"/>
            <ac:cxnSpMk id="65" creationId="{C6DF6E0C-BCF7-0B47-B01C-DD23B6A5539F}"/>
          </ac:cxnSpMkLst>
        </pc:cxnChg>
        <pc:cxnChg chg="mod">
          <ac:chgData name="崔泓睿" userId="2a3b6e62-cace-4164-8715-68fe123ec54d" providerId="ADAL" clId="{BEBADBE5-EEB7-984B-8578-555B8A475738}" dt="2021-11-02T03:40:43.910" v="6391"/>
          <ac:cxnSpMkLst>
            <pc:docMk/>
            <pc:sldMk cId="2310407390" sldId="273"/>
            <ac:cxnSpMk id="66" creationId="{27C5BCFE-0772-B940-B2FD-8769CCAB7EE9}"/>
          </ac:cxnSpMkLst>
        </pc:cxnChg>
        <pc:cxnChg chg="mod">
          <ac:chgData name="崔泓睿" userId="2a3b6e62-cace-4164-8715-68fe123ec54d" providerId="ADAL" clId="{BEBADBE5-EEB7-984B-8578-555B8A475738}" dt="2021-11-02T03:40:43.910" v="6391"/>
          <ac:cxnSpMkLst>
            <pc:docMk/>
            <pc:sldMk cId="2310407390" sldId="273"/>
            <ac:cxnSpMk id="67" creationId="{DF3723BD-8D5E-8445-9ACC-2B442607DA0F}"/>
          </ac:cxnSpMkLst>
        </pc:cxnChg>
        <pc:cxnChg chg="mod">
          <ac:chgData name="崔泓睿" userId="2a3b6e62-cace-4164-8715-68fe123ec54d" providerId="ADAL" clId="{BEBADBE5-EEB7-984B-8578-555B8A475738}" dt="2021-11-02T03:40:43.910" v="6391"/>
          <ac:cxnSpMkLst>
            <pc:docMk/>
            <pc:sldMk cId="2310407390" sldId="273"/>
            <ac:cxnSpMk id="68" creationId="{6D2FDD2F-C791-7D4A-96ED-580D4A5FCD39}"/>
          </ac:cxnSpMkLst>
        </pc:cxnChg>
        <pc:cxnChg chg="mod">
          <ac:chgData name="崔泓睿" userId="2a3b6e62-cace-4164-8715-68fe123ec54d" providerId="ADAL" clId="{BEBADBE5-EEB7-984B-8578-555B8A475738}" dt="2021-11-02T03:40:43.910" v="6391"/>
          <ac:cxnSpMkLst>
            <pc:docMk/>
            <pc:sldMk cId="2310407390" sldId="273"/>
            <ac:cxnSpMk id="69" creationId="{3D71F07D-28CD-8546-B8D6-25A345587251}"/>
          </ac:cxnSpMkLst>
        </pc:cxnChg>
      </pc:sldChg>
      <pc:sldChg chg="modSp new mod modAnim">
        <pc:chgData name="崔泓睿" userId="2a3b6e62-cace-4164-8715-68fe123ec54d" providerId="ADAL" clId="{BEBADBE5-EEB7-984B-8578-555B8A475738}" dt="2021-12-01T04:47:59.527" v="11883" actId="20577"/>
        <pc:sldMkLst>
          <pc:docMk/>
          <pc:sldMk cId="2251217517" sldId="274"/>
        </pc:sldMkLst>
        <pc:spChg chg="mod">
          <ac:chgData name="崔泓睿" userId="2a3b6e62-cace-4164-8715-68fe123ec54d" providerId="ADAL" clId="{BEBADBE5-EEB7-984B-8578-555B8A475738}" dt="2021-11-02T05:17:06.152" v="7204" actId="20577"/>
          <ac:spMkLst>
            <pc:docMk/>
            <pc:sldMk cId="2251217517" sldId="274"/>
            <ac:spMk id="2" creationId="{5D621A2E-EF2E-E140-A6A9-CC831E1EB644}"/>
          </ac:spMkLst>
        </pc:spChg>
        <pc:spChg chg="mod">
          <ac:chgData name="崔泓睿" userId="2a3b6e62-cace-4164-8715-68fe123ec54d" providerId="ADAL" clId="{BEBADBE5-EEB7-984B-8578-555B8A475738}" dt="2021-12-01T04:47:59.527" v="11883" actId="20577"/>
          <ac:spMkLst>
            <pc:docMk/>
            <pc:sldMk cId="2251217517" sldId="274"/>
            <ac:spMk id="3" creationId="{98084783-3F27-FA4A-95FF-8535CE2A9C22}"/>
          </ac:spMkLst>
        </pc:spChg>
      </pc:sldChg>
      <pc:sldChg chg="modSp new del mod">
        <pc:chgData name="崔泓睿" userId="2a3b6e62-cace-4164-8715-68fe123ec54d" providerId="ADAL" clId="{BEBADBE5-EEB7-984B-8578-555B8A475738}" dt="2021-11-02T07:31:37.175" v="7922" actId="2696"/>
        <pc:sldMkLst>
          <pc:docMk/>
          <pc:sldMk cId="1418883815" sldId="275"/>
        </pc:sldMkLst>
        <pc:spChg chg="mod">
          <ac:chgData name="崔泓睿" userId="2a3b6e62-cace-4164-8715-68fe123ec54d" providerId="ADAL" clId="{BEBADBE5-EEB7-984B-8578-555B8A475738}" dt="2021-11-02T07:31:28.346" v="7920" actId="20577"/>
          <ac:spMkLst>
            <pc:docMk/>
            <pc:sldMk cId="1418883815" sldId="275"/>
            <ac:spMk id="2" creationId="{5B5825A2-C568-C344-8B17-4A88DCD2EB94}"/>
          </ac:spMkLst>
        </pc:spChg>
      </pc:sldChg>
      <pc:sldChg chg="addSp delSp modSp add mod modAnim">
        <pc:chgData name="崔泓睿" userId="2a3b6e62-cace-4164-8715-68fe123ec54d" providerId="ADAL" clId="{BEBADBE5-EEB7-984B-8578-555B8A475738}" dt="2021-11-15T05:14:35.058" v="11643"/>
        <pc:sldMkLst>
          <pc:docMk/>
          <pc:sldMk cId="1823437773" sldId="276"/>
        </pc:sldMkLst>
        <pc:spChg chg="mod">
          <ac:chgData name="崔泓睿" userId="2a3b6e62-cace-4164-8715-68fe123ec54d" providerId="ADAL" clId="{BEBADBE5-EEB7-984B-8578-555B8A475738}" dt="2021-11-02T07:31:39.424" v="7924" actId="20577"/>
          <ac:spMkLst>
            <pc:docMk/>
            <pc:sldMk cId="1823437773" sldId="276"/>
            <ac:spMk id="2" creationId="{0810C5F7-9909-AB4C-8D8F-38686131B085}"/>
          </ac:spMkLst>
        </pc:spChg>
        <pc:spChg chg="del">
          <ac:chgData name="崔泓睿" userId="2a3b6e62-cace-4164-8715-68fe123ec54d" providerId="ADAL" clId="{BEBADBE5-EEB7-984B-8578-555B8A475738}" dt="2021-11-02T07:35:43.499" v="7990" actId="478"/>
          <ac:spMkLst>
            <pc:docMk/>
            <pc:sldMk cId="1823437773" sldId="276"/>
            <ac:spMk id="78" creationId="{EEC6BAF7-6DA3-D741-BC1E-FF4AAB1C9963}"/>
          </ac:spMkLst>
        </pc:spChg>
        <pc:spChg chg="add mod">
          <ac:chgData name="崔泓睿" userId="2a3b6e62-cace-4164-8715-68fe123ec54d" providerId="ADAL" clId="{BEBADBE5-EEB7-984B-8578-555B8A475738}" dt="2021-11-02T07:34:19.407" v="7951" actId="1076"/>
          <ac:spMkLst>
            <pc:docMk/>
            <pc:sldMk cId="1823437773" sldId="276"/>
            <ac:spMk id="79" creationId="{D3FF4BB4-043F-EB44-A5F6-EAF99A63ED2A}"/>
          </ac:spMkLst>
        </pc:spChg>
        <pc:spChg chg="add mod">
          <ac:chgData name="崔泓睿" userId="2a3b6e62-cace-4164-8715-68fe123ec54d" providerId="ADAL" clId="{BEBADBE5-EEB7-984B-8578-555B8A475738}" dt="2021-11-02T07:34:27.245" v="7957" actId="20577"/>
          <ac:spMkLst>
            <pc:docMk/>
            <pc:sldMk cId="1823437773" sldId="276"/>
            <ac:spMk id="80" creationId="{1183F3B4-035C-8F42-8FBE-663DEAEA9B1B}"/>
          </ac:spMkLst>
        </pc:spChg>
        <pc:spChg chg="add mod">
          <ac:chgData name="崔泓睿" userId="2a3b6e62-cace-4164-8715-68fe123ec54d" providerId="ADAL" clId="{BEBADBE5-EEB7-984B-8578-555B8A475738}" dt="2021-11-02T07:34:36.507" v="7963" actId="20577"/>
          <ac:spMkLst>
            <pc:docMk/>
            <pc:sldMk cId="1823437773" sldId="276"/>
            <ac:spMk id="81" creationId="{A68B000C-8625-874B-AD4B-0C22F32B673B}"/>
          </ac:spMkLst>
        </pc:spChg>
        <pc:spChg chg="mod">
          <ac:chgData name="崔泓睿" userId="2a3b6e62-cace-4164-8715-68fe123ec54d" providerId="ADAL" clId="{BEBADBE5-EEB7-984B-8578-555B8A475738}" dt="2021-11-02T07:40:47.414" v="8121" actId="14100"/>
          <ac:spMkLst>
            <pc:docMk/>
            <pc:sldMk cId="1823437773" sldId="276"/>
            <ac:spMk id="82" creationId="{77A04561-3A70-0346-9DAA-C1A4884CB679}"/>
          </ac:spMkLst>
        </pc:spChg>
        <pc:spChg chg="del">
          <ac:chgData name="崔泓睿" userId="2a3b6e62-cace-4164-8715-68fe123ec54d" providerId="ADAL" clId="{BEBADBE5-EEB7-984B-8578-555B8A475738}" dt="2021-11-02T07:35:46.510" v="7991" actId="478"/>
          <ac:spMkLst>
            <pc:docMk/>
            <pc:sldMk cId="1823437773" sldId="276"/>
            <ac:spMk id="83" creationId="{344D26D6-B1DB-F340-9A51-F12B2432E473}"/>
          </ac:spMkLst>
        </pc:spChg>
        <pc:spChg chg="add mod">
          <ac:chgData name="崔泓睿" userId="2a3b6e62-cace-4164-8715-68fe123ec54d" providerId="ADAL" clId="{BEBADBE5-EEB7-984B-8578-555B8A475738}" dt="2021-11-02T07:34:50.797" v="7971" actId="20577"/>
          <ac:spMkLst>
            <pc:docMk/>
            <pc:sldMk cId="1823437773" sldId="276"/>
            <ac:spMk id="85" creationId="{873C6710-EC75-5C48-A294-6360EAE3FB45}"/>
          </ac:spMkLst>
        </pc:spChg>
        <pc:spChg chg="add mod">
          <ac:chgData name="崔泓睿" userId="2a3b6e62-cace-4164-8715-68fe123ec54d" providerId="ADAL" clId="{BEBADBE5-EEB7-984B-8578-555B8A475738}" dt="2021-11-02T07:35:05.741" v="7977" actId="20577"/>
          <ac:spMkLst>
            <pc:docMk/>
            <pc:sldMk cId="1823437773" sldId="276"/>
            <ac:spMk id="86" creationId="{029AF916-BB75-4544-8169-FABE91E8BB80}"/>
          </ac:spMkLst>
        </pc:spChg>
        <pc:spChg chg="add mod">
          <ac:chgData name="崔泓睿" userId="2a3b6e62-cace-4164-8715-68fe123ec54d" providerId="ADAL" clId="{BEBADBE5-EEB7-984B-8578-555B8A475738}" dt="2021-11-02T07:35:09.712" v="7981" actId="20577"/>
          <ac:spMkLst>
            <pc:docMk/>
            <pc:sldMk cId="1823437773" sldId="276"/>
            <ac:spMk id="87" creationId="{3A5D6990-3CC4-8944-A144-F6D81CDC31E6}"/>
          </ac:spMkLst>
        </pc:spChg>
        <pc:spChg chg="add mod">
          <ac:chgData name="崔泓睿" userId="2a3b6e62-cace-4164-8715-68fe123ec54d" providerId="ADAL" clId="{BEBADBE5-EEB7-984B-8578-555B8A475738}" dt="2021-11-02T07:35:12.557" v="7985" actId="20577"/>
          <ac:spMkLst>
            <pc:docMk/>
            <pc:sldMk cId="1823437773" sldId="276"/>
            <ac:spMk id="88" creationId="{1571E264-B403-C641-92D7-F99ABAB639AD}"/>
          </ac:spMkLst>
        </pc:spChg>
        <pc:spChg chg="add mod">
          <ac:chgData name="崔泓睿" userId="2a3b6e62-cace-4164-8715-68fe123ec54d" providerId="ADAL" clId="{BEBADBE5-EEB7-984B-8578-555B8A475738}" dt="2021-11-02T07:35:15.779" v="7989" actId="20577"/>
          <ac:spMkLst>
            <pc:docMk/>
            <pc:sldMk cId="1823437773" sldId="276"/>
            <ac:spMk id="89" creationId="{A4CCA2C0-4611-844C-8D93-581E9F9ACC16}"/>
          </ac:spMkLst>
        </pc:spChg>
        <pc:spChg chg="add mod">
          <ac:chgData name="崔泓睿" userId="2a3b6e62-cace-4164-8715-68fe123ec54d" providerId="ADAL" clId="{BEBADBE5-EEB7-984B-8578-555B8A475738}" dt="2021-11-02T07:39:55.369" v="8091" actId="403"/>
          <ac:spMkLst>
            <pc:docMk/>
            <pc:sldMk cId="1823437773" sldId="276"/>
            <ac:spMk id="90" creationId="{3C624A98-3C1A-1F42-9FA5-483F56A46503}"/>
          </ac:spMkLst>
        </pc:spChg>
        <pc:spChg chg="add mod">
          <ac:chgData name="崔泓睿" userId="2a3b6e62-cace-4164-8715-68fe123ec54d" providerId="ADAL" clId="{BEBADBE5-EEB7-984B-8578-555B8A475738}" dt="2021-11-02T07:39:55.369" v="8091" actId="403"/>
          <ac:spMkLst>
            <pc:docMk/>
            <pc:sldMk cId="1823437773" sldId="276"/>
            <ac:spMk id="94" creationId="{7DF28AA1-56A1-A345-90EC-C592234CA693}"/>
          </ac:spMkLst>
        </pc:spChg>
        <pc:spChg chg="add del mod">
          <ac:chgData name="崔泓睿" userId="2a3b6e62-cace-4164-8715-68fe123ec54d" providerId="ADAL" clId="{BEBADBE5-EEB7-984B-8578-555B8A475738}" dt="2021-11-02T07:38:34.255" v="8067"/>
          <ac:spMkLst>
            <pc:docMk/>
            <pc:sldMk cId="1823437773" sldId="276"/>
            <ac:spMk id="97" creationId="{C505EE28-C4AE-C640-83A3-3282BC1E1502}"/>
          </ac:spMkLst>
        </pc:spChg>
        <pc:spChg chg="add del mod">
          <ac:chgData name="崔泓睿" userId="2a3b6e62-cace-4164-8715-68fe123ec54d" providerId="ADAL" clId="{BEBADBE5-EEB7-984B-8578-555B8A475738}" dt="2021-11-02T07:38:37.738" v="8071"/>
          <ac:spMkLst>
            <pc:docMk/>
            <pc:sldMk cId="1823437773" sldId="276"/>
            <ac:spMk id="98" creationId="{C87F516B-E46A-8F4D-9FB5-AFAFDFFC8C21}"/>
          </ac:spMkLst>
        </pc:spChg>
        <pc:spChg chg="add del mod">
          <ac:chgData name="崔泓睿" userId="2a3b6e62-cace-4164-8715-68fe123ec54d" providerId="ADAL" clId="{BEBADBE5-EEB7-984B-8578-555B8A475738}" dt="2021-11-02T07:38:37.175" v="8070"/>
          <ac:spMkLst>
            <pc:docMk/>
            <pc:sldMk cId="1823437773" sldId="276"/>
            <ac:spMk id="99" creationId="{D151F39F-AE04-C34D-B4EB-7EC7BAA0DDE1}"/>
          </ac:spMkLst>
        </pc:spChg>
        <pc:spChg chg="add mod">
          <ac:chgData name="崔泓睿" userId="2a3b6e62-cace-4164-8715-68fe123ec54d" providerId="ADAL" clId="{BEBADBE5-EEB7-984B-8578-555B8A475738}" dt="2021-11-02T07:39:55.369" v="8091" actId="403"/>
          <ac:spMkLst>
            <pc:docMk/>
            <pc:sldMk cId="1823437773" sldId="276"/>
            <ac:spMk id="105" creationId="{8949C987-4A66-EB4E-9D15-4ED9E5A0CA48}"/>
          </ac:spMkLst>
        </pc:spChg>
        <pc:spChg chg="add mod">
          <ac:chgData name="崔泓睿" userId="2a3b6e62-cace-4164-8715-68fe123ec54d" providerId="ADAL" clId="{BEBADBE5-EEB7-984B-8578-555B8A475738}" dt="2021-11-02T07:39:55.369" v="8091" actId="403"/>
          <ac:spMkLst>
            <pc:docMk/>
            <pc:sldMk cId="1823437773" sldId="276"/>
            <ac:spMk id="107" creationId="{6E8F2D1A-1971-3349-BE25-E46C0B07635F}"/>
          </ac:spMkLst>
        </pc:spChg>
        <pc:cxnChg chg="add mod">
          <ac:chgData name="崔泓睿" userId="2a3b6e62-cace-4164-8715-68fe123ec54d" providerId="ADAL" clId="{BEBADBE5-EEB7-984B-8578-555B8A475738}" dt="2021-11-02T07:39:55.369" v="8091" actId="403"/>
          <ac:cxnSpMkLst>
            <pc:docMk/>
            <pc:sldMk cId="1823437773" sldId="276"/>
            <ac:cxnSpMk id="70" creationId="{0E86854A-1CB6-E144-BF26-F85B305541A7}"/>
          </ac:cxnSpMkLst>
        </pc:cxnChg>
        <pc:cxnChg chg="add mod">
          <ac:chgData name="崔泓睿" userId="2a3b6e62-cace-4164-8715-68fe123ec54d" providerId="ADAL" clId="{BEBADBE5-EEB7-984B-8578-555B8A475738}" dt="2021-11-02T07:39:55.369" v="8091" actId="403"/>
          <ac:cxnSpMkLst>
            <pc:docMk/>
            <pc:sldMk cId="1823437773" sldId="276"/>
            <ac:cxnSpMk id="72" creationId="{19A3BF8A-D0E8-5E42-BC77-E0950CECBD79}"/>
          </ac:cxnSpMkLst>
        </pc:cxnChg>
        <pc:cxnChg chg="add mod">
          <ac:chgData name="崔泓睿" userId="2a3b6e62-cace-4164-8715-68fe123ec54d" providerId="ADAL" clId="{BEBADBE5-EEB7-984B-8578-555B8A475738}" dt="2021-11-02T07:39:55.369" v="8091" actId="403"/>
          <ac:cxnSpMkLst>
            <pc:docMk/>
            <pc:sldMk cId="1823437773" sldId="276"/>
            <ac:cxnSpMk id="93" creationId="{2AF97A72-DA85-1E4E-92D2-4CC0DC1B39A2}"/>
          </ac:cxnSpMkLst>
        </pc:cxnChg>
        <pc:cxnChg chg="add mod">
          <ac:chgData name="崔泓睿" userId="2a3b6e62-cace-4164-8715-68fe123ec54d" providerId="ADAL" clId="{BEBADBE5-EEB7-984B-8578-555B8A475738}" dt="2021-11-02T07:39:55.369" v="8091" actId="403"/>
          <ac:cxnSpMkLst>
            <pc:docMk/>
            <pc:sldMk cId="1823437773" sldId="276"/>
            <ac:cxnSpMk id="100" creationId="{524D09C9-4DCD-5741-BC86-31CE3C2CC86E}"/>
          </ac:cxnSpMkLst>
        </pc:cxnChg>
        <pc:cxnChg chg="add mod">
          <ac:chgData name="崔泓睿" userId="2a3b6e62-cace-4164-8715-68fe123ec54d" providerId="ADAL" clId="{BEBADBE5-EEB7-984B-8578-555B8A475738}" dt="2021-11-02T07:39:55.369" v="8091" actId="403"/>
          <ac:cxnSpMkLst>
            <pc:docMk/>
            <pc:sldMk cId="1823437773" sldId="276"/>
            <ac:cxnSpMk id="103" creationId="{42F8C9D9-2C28-1F4C-8DF7-DE1DDC11A263}"/>
          </ac:cxnSpMkLst>
        </pc:cxnChg>
        <pc:cxnChg chg="add mod">
          <ac:chgData name="崔泓睿" userId="2a3b6e62-cace-4164-8715-68fe123ec54d" providerId="ADAL" clId="{BEBADBE5-EEB7-984B-8578-555B8A475738}" dt="2021-11-02T07:39:55.369" v="8091" actId="403"/>
          <ac:cxnSpMkLst>
            <pc:docMk/>
            <pc:sldMk cId="1823437773" sldId="276"/>
            <ac:cxnSpMk id="104" creationId="{5518A867-0191-554D-9B38-2C599739AC46}"/>
          </ac:cxnSpMkLst>
        </pc:cxnChg>
        <pc:cxnChg chg="add mod">
          <ac:chgData name="崔泓睿" userId="2a3b6e62-cace-4164-8715-68fe123ec54d" providerId="ADAL" clId="{BEBADBE5-EEB7-984B-8578-555B8A475738}" dt="2021-11-02T07:39:55.369" v="8091" actId="403"/>
          <ac:cxnSpMkLst>
            <pc:docMk/>
            <pc:sldMk cId="1823437773" sldId="276"/>
            <ac:cxnSpMk id="106" creationId="{B5645997-6A15-E044-BF28-C06431D710FD}"/>
          </ac:cxnSpMkLst>
        </pc:cxnChg>
        <pc:cxnChg chg="add mod">
          <ac:chgData name="崔泓睿" userId="2a3b6e62-cace-4164-8715-68fe123ec54d" providerId="ADAL" clId="{BEBADBE5-EEB7-984B-8578-555B8A475738}" dt="2021-11-02T07:39:55.369" v="8091" actId="403"/>
          <ac:cxnSpMkLst>
            <pc:docMk/>
            <pc:sldMk cId="1823437773" sldId="276"/>
            <ac:cxnSpMk id="108" creationId="{FCF9428C-D704-1F4E-80FA-E48E9F668604}"/>
          </ac:cxnSpMkLst>
        </pc:cxnChg>
      </pc:sldChg>
      <pc:sldChg chg="modSp new mod">
        <pc:chgData name="崔泓睿" userId="2a3b6e62-cace-4164-8715-68fe123ec54d" providerId="ADAL" clId="{BEBADBE5-EEB7-984B-8578-555B8A475738}" dt="2021-11-02T07:43:36.034" v="8384" actId="20577"/>
        <pc:sldMkLst>
          <pc:docMk/>
          <pc:sldMk cId="1689153028" sldId="277"/>
        </pc:sldMkLst>
        <pc:spChg chg="mod">
          <ac:chgData name="崔泓睿" userId="2a3b6e62-cace-4164-8715-68fe123ec54d" providerId="ADAL" clId="{BEBADBE5-EEB7-984B-8578-555B8A475738}" dt="2021-11-02T07:41:07.255" v="8162" actId="20577"/>
          <ac:spMkLst>
            <pc:docMk/>
            <pc:sldMk cId="1689153028" sldId="277"/>
            <ac:spMk id="2" creationId="{E99F9975-21E1-6448-86F7-70F47C614226}"/>
          </ac:spMkLst>
        </pc:spChg>
        <pc:spChg chg="mod">
          <ac:chgData name="崔泓睿" userId="2a3b6e62-cace-4164-8715-68fe123ec54d" providerId="ADAL" clId="{BEBADBE5-EEB7-984B-8578-555B8A475738}" dt="2021-11-02T07:43:36.034" v="8384" actId="20577"/>
          <ac:spMkLst>
            <pc:docMk/>
            <pc:sldMk cId="1689153028" sldId="277"/>
            <ac:spMk id="3" creationId="{76B4E030-2253-5D4B-9412-A09E51B2663B}"/>
          </ac:spMkLst>
        </pc:spChg>
      </pc:sldChg>
      <pc:sldChg chg="addSp modSp new mod">
        <pc:chgData name="崔泓睿" userId="2a3b6e62-cace-4164-8715-68fe123ec54d" providerId="ADAL" clId="{BEBADBE5-EEB7-984B-8578-555B8A475738}" dt="2021-11-02T07:50:08.189" v="8735" actId="1076"/>
        <pc:sldMkLst>
          <pc:docMk/>
          <pc:sldMk cId="3414086892" sldId="278"/>
        </pc:sldMkLst>
        <pc:spChg chg="mod">
          <ac:chgData name="崔泓睿" userId="2a3b6e62-cace-4164-8715-68fe123ec54d" providerId="ADAL" clId="{BEBADBE5-EEB7-984B-8578-555B8A475738}" dt="2021-11-02T07:43:57.880" v="8428" actId="20577"/>
          <ac:spMkLst>
            <pc:docMk/>
            <pc:sldMk cId="3414086892" sldId="278"/>
            <ac:spMk id="2" creationId="{39AD49C1-7538-8B42-A091-AD25CC3C0171}"/>
          </ac:spMkLst>
        </pc:spChg>
        <pc:spChg chg="mod">
          <ac:chgData name="崔泓睿" userId="2a3b6e62-cace-4164-8715-68fe123ec54d" providerId="ADAL" clId="{BEBADBE5-EEB7-984B-8578-555B8A475738}" dt="2021-11-02T07:49:53.385" v="8731" actId="20577"/>
          <ac:spMkLst>
            <pc:docMk/>
            <pc:sldMk cId="3414086892" sldId="278"/>
            <ac:spMk id="3" creationId="{2E3C595A-FA20-9044-917F-3F78D40B1521}"/>
          </ac:spMkLst>
        </pc:spChg>
        <pc:picChg chg="add mod">
          <ac:chgData name="崔泓睿" userId="2a3b6e62-cace-4164-8715-68fe123ec54d" providerId="ADAL" clId="{BEBADBE5-EEB7-984B-8578-555B8A475738}" dt="2021-11-02T07:50:08.189" v="8735" actId="1076"/>
          <ac:picMkLst>
            <pc:docMk/>
            <pc:sldMk cId="3414086892" sldId="278"/>
            <ac:picMk id="4" creationId="{AB067304-B166-8641-B394-5BA078578BED}"/>
          </ac:picMkLst>
        </pc:picChg>
      </pc:sldChg>
      <pc:sldChg chg="addSp modSp new mod">
        <pc:chgData name="崔泓睿" userId="2a3b6e62-cace-4164-8715-68fe123ec54d" providerId="ADAL" clId="{BEBADBE5-EEB7-984B-8578-555B8A475738}" dt="2021-12-01T04:52:41.843" v="11885" actId="1076"/>
        <pc:sldMkLst>
          <pc:docMk/>
          <pc:sldMk cId="2319422609" sldId="279"/>
        </pc:sldMkLst>
        <pc:spChg chg="mod">
          <ac:chgData name="崔泓睿" userId="2a3b6e62-cace-4164-8715-68fe123ec54d" providerId="ADAL" clId="{BEBADBE5-EEB7-984B-8578-555B8A475738}" dt="2021-11-02T07:50:18.560" v="8754" actId="20577"/>
          <ac:spMkLst>
            <pc:docMk/>
            <pc:sldMk cId="2319422609" sldId="279"/>
            <ac:spMk id="2" creationId="{2760F1D0-0593-F643-8536-947CFA428FA7}"/>
          </ac:spMkLst>
        </pc:spChg>
        <pc:picChg chg="add mod">
          <ac:chgData name="崔泓睿" userId="2a3b6e62-cace-4164-8715-68fe123ec54d" providerId="ADAL" clId="{BEBADBE5-EEB7-984B-8578-555B8A475738}" dt="2021-12-01T04:52:41.843" v="11885" actId="1076"/>
          <ac:picMkLst>
            <pc:docMk/>
            <pc:sldMk cId="2319422609" sldId="279"/>
            <ac:picMk id="4" creationId="{E767B6C6-F5A9-1044-853B-15BABE69EB28}"/>
          </ac:picMkLst>
        </pc:picChg>
      </pc:sldChg>
      <pc:sldChg chg="addSp delSp modSp new mod">
        <pc:chgData name="崔泓睿" userId="2a3b6e62-cace-4164-8715-68fe123ec54d" providerId="ADAL" clId="{BEBADBE5-EEB7-984B-8578-555B8A475738}" dt="2021-11-11T09:07:16.925" v="10036" actId="1076"/>
        <pc:sldMkLst>
          <pc:docMk/>
          <pc:sldMk cId="562896000" sldId="280"/>
        </pc:sldMkLst>
        <pc:spChg chg="mod">
          <ac:chgData name="崔泓睿" userId="2a3b6e62-cace-4164-8715-68fe123ec54d" providerId="ADAL" clId="{BEBADBE5-EEB7-984B-8578-555B8A475738}" dt="2021-11-11T07:27:41.747" v="9084" actId="20577"/>
          <ac:spMkLst>
            <pc:docMk/>
            <pc:sldMk cId="562896000" sldId="280"/>
            <ac:spMk id="2" creationId="{A5DFDF06-1AF5-EA4C-B76B-05971B52FE9F}"/>
          </ac:spMkLst>
        </pc:spChg>
        <pc:spChg chg="mod">
          <ac:chgData name="崔泓睿" userId="2a3b6e62-cace-4164-8715-68fe123ec54d" providerId="ADAL" clId="{BEBADBE5-EEB7-984B-8578-555B8A475738}" dt="2021-11-11T07:30:34.356" v="9378" actId="14100"/>
          <ac:spMkLst>
            <pc:docMk/>
            <pc:sldMk cId="562896000" sldId="280"/>
            <ac:spMk id="3" creationId="{D93C234A-3322-0B4E-9A97-A6B3CD8E6118}"/>
          </ac:spMkLst>
        </pc:spChg>
        <pc:spChg chg="mod topLvl">
          <ac:chgData name="崔泓睿" userId="2a3b6e62-cace-4164-8715-68fe123ec54d" providerId="ADAL" clId="{BEBADBE5-EEB7-984B-8578-555B8A475738}" dt="2021-11-11T09:07:16.925" v="10036" actId="1076"/>
          <ac:spMkLst>
            <pc:docMk/>
            <pc:sldMk cId="562896000" sldId="280"/>
            <ac:spMk id="5" creationId="{F4D35A63-170F-774E-AF96-70097CD4C8FD}"/>
          </ac:spMkLst>
        </pc:spChg>
        <pc:spChg chg="mod topLvl">
          <ac:chgData name="崔泓睿" userId="2a3b6e62-cace-4164-8715-68fe123ec54d" providerId="ADAL" clId="{BEBADBE5-EEB7-984B-8578-555B8A475738}" dt="2021-11-11T09:07:16.925" v="10036" actId="1076"/>
          <ac:spMkLst>
            <pc:docMk/>
            <pc:sldMk cId="562896000" sldId="280"/>
            <ac:spMk id="6" creationId="{FB757AFC-8EDB-6D4F-B5B5-F6ED0DBF68BE}"/>
          </ac:spMkLst>
        </pc:spChg>
        <pc:spChg chg="del mod topLvl">
          <ac:chgData name="崔泓睿" userId="2a3b6e62-cace-4164-8715-68fe123ec54d" providerId="ADAL" clId="{BEBADBE5-EEB7-984B-8578-555B8A475738}" dt="2021-11-11T09:06:36.275" v="10001" actId="478"/>
          <ac:spMkLst>
            <pc:docMk/>
            <pc:sldMk cId="562896000" sldId="280"/>
            <ac:spMk id="7" creationId="{56448A80-F739-4F40-90A4-AAA317D2D117}"/>
          </ac:spMkLst>
        </pc:spChg>
        <pc:spChg chg="del mod topLvl">
          <ac:chgData name="崔泓睿" userId="2a3b6e62-cace-4164-8715-68fe123ec54d" providerId="ADAL" clId="{BEBADBE5-EEB7-984B-8578-555B8A475738}" dt="2021-11-11T09:06:36.275" v="10001" actId="478"/>
          <ac:spMkLst>
            <pc:docMk/>
            <pc:sldMk cId="562896000" sldId="280"/>
            <ac:spMk id="8" creationId="{187455D6-6043-E843-A090-F04436BFC2FE}"/>
          </ac:spMkLst>
        </pc:spChg>
        <pc:spChg chg="mod topLvl">
          <ac:chgData name="崔泓睿" userId="2a3b6e62-cace-4164-8715-68fe123ec54d" providerId="ADAL" clId="{BEBADBE5-EEB7-984B-8578-555B8A475738}" dt="2021-11-11T09:07:16.925" v="10036" actId="1076"/>
          <ac:spMkLst>
            <pc:docMk/>
            <pc:sldMk cId="562896000" sldId="280"/>
            <ac:spMk id="9" creationId="{96A65342-966E-9541-88B1-041B1105459D}"/>
          </ac:spMkLst>
        </pc:spChg>
        <pc:spChg chg="add mod">
          <ac:chgData name="崔泓睿" userId="2a3b6e62-cace-4164-8715-68fe123ec54d" providerId="ADAL" clId="{BEBADBE5-EEB7-984B-8578-555B8A475738}" dt="2021-11-11T09:07:16.925" v="10036" actId="1076"/>
          <ac:spMkLst>
            <pc:docMk/>
            <pc:sldMk cId="562896000" sldId="280"/>
            <ac:spMk id="10" creationId="{9157F626-1F02-BF44-A823-4B69C0D5C327}"/>
          </ac:spMkLst>
        </pc:spChg>
        <pc:spChg chg="add del mod">
          <ac:chgData name="崔泓睿" userId="2a3b6e62-cace-4164-8715-68fe123ec54d" providerId="ADAL" clId="{BEBADBE5-EEB7-984B-8578-555B8A475738}" dt="2021-11-11T09:06:36.275" v="10001" actId="478"/>
          <ac:spMkLst>
            <pc:docMk/>
            <pc:sldMk cId="562896000" sldId="280"/>
            <ac:spMk id="11" creationId="{F1AD0C42-52BD-E24F-98FE-68165658EE32}"/>
          </ac:spMkLst>
        </pc:spChg>
        <pc:spChg chg="mod topLvl">
          <ac:chgData name="崔泓睿" userId="2a3b6e62-cace-4164-8715-68fe123ec54d" providerId="ADAL" clId="{BEBADBE5-EEB7-984B-8578-555B8A475738}" dt="2021-11-11T09:07:16.925" v="10036" actId="1076"/>
          <ac:spMkLst>
            <pc:docMk/>
            <pc:sldMk cId="562896000" sldId="280"/>
            <ac:spMk id="14" creationId="{D02AD14B-BB87-2E4B-841E-970946295E9D}"/>
          </ac:spMkLst>
        </pc:spChg>
        <pc:spChg chg="add del mod">
          <ac:chgData name="崔泓睿" userId="2a3b6e62-cace-4164-8715-68fe123ec54d" providerId="ADAL" clId="{BEBADBE5-EEB7-984B-8578-555B8A475738}" dt="2021-11-11T09:03:54.845" v="9907" actId="478"/>
          <ac:spMkLst>
            <pc:docMk/>
            <pc:sldMk cId="562896000" sldId="280"/>
            <ac:spMk id="16" creationId="{78FA50F0-A9FE-574B-9678-DFAEE224E198}"/>
          </ac:spMkLst>
        </pc:spChg>
        <pc:spChg chg="add del mod">
          <ac:chgData name="崔泓睿" userId="2a3b6e62-cace-4164-8715-68fe123ec54d" providerId="ADAL" clId="{BEBADBE5-EEB7-984B-8578-555B8A475738}" dt="2021-11-11T07:38:56.169" v="9613"/>
          <ac:spMkLst>
            <pc:docMk/>
            <pc:sldMk cId="562896000" sldId="280"/>
            <ac:spMk id="17" creationId="{D45F3E67-07A2-8B43-8A64-1953C8514766}"/>
          </ac:spMkLst>
        </pc:spChg>
        <pc:spChg chg="add mod">
          <ac:chgData name="崔泓睿" userId="2a3b6e62-cace-4164-8715-68fe123ec54d" providerId="ADAL" clId="{BEBADBE5-EEB7-984B-8578-555B8A475738}" dt="2021-11-11T08:57:44.992" v="9845" actId="164"/>
          <ac:spMkLst>
            <pc:docMk/>
            <pc:sldMk cId="562896000" sldId="280"/>
            <ac:spMk id="20" creationId="{153C804E-D7FD-5C4D-B40F-BE39E2AFBD3B}"/>
          </ac:spMkLst>
        </pc:spChg>
        <pc:spChg chg="add mod">
          <ac:chgData name="崔泓睿" userId="2a3b6e62-cace-4164-8715-68fe123ec54d" providerId="ADAL" clId="{BEBADBE5-EEB7-984B-8578-555B8A475738}" dt="2021-11-11T09:07:16.925" v="10036" actId="1076"/>
          <ac:spMkLst>
            <pc:docMk/>
            <pc:sldMk cId="562896000" sldId="280"/>
            <ac:spMk id="23" creationId="{0CD6001D-698A-284C-8BE8-29FAEE71CF15}"/>
          </ac:spMkLst>
        </pc:spChg>
        <pc:spChg chg="add mod">
          <ac:chgData name="崔泓睿" userId="2a3b6e62-cace-4164-8715-68fe123ec54d" providerId="ADAL" clId="{BEBADBE5-EEB7-984B-8578-555B8A475738}" dt="2021-11-11T09:07:16.925" v="10036" actId="1076"/>
          <ac:spMkLst>
            <pc:docMk/>
            <pc:sldMk cId="562896000" sldId="280"/>
            <ac:spMk id="25" creationId="{1C32E665-176F-3044-B6A6-ED39D9E49940}"/>
          </ac:spMkLst>
        </pc:spChg>
        <pc:spChg chg="add mod">
          <ac:chgData name="崔泓睿" userId="2a3b6e62-cace-4164-8715-68fe123ec54d" providerId="ADAL" clId="{BEBADBE5-EEB7-984B-8578-555B8A475738}" dt="2021-11-11T09:07:16.925" v="10036" actId="1076"/>
          <ac:spMkLst>
            <pc:docMk/>
            <pc:sldMk cId="562896000" sldId="280"/>
            <ac:spMk id="27" creationId="{B267ABC9-A252-5948-A3FD-BFFA20232D99}"/>
          </ac:spMkLst>
        </pc:spChg>
        <pc:spChg chg="add mod">
          <ac:chgData name="崔泓睿" userId="2a3b6e62-cace-4164-8715-68fe123ec54d" providerId="ADAL" clId="{BEBADBE5-EEB7-984B-8578-555B8A475738}" dt="2021-11-11T09:07:16.925" v="10036" actId="1076"/>
          <ac:spMkLst>
            <pc:docMk/>
            <pc:sldMk cId="562896000" sldId="280"/>
            <ac:spMk id="28" creationId="{F2B088FC-54BD-C94A-84B8-2B281805C181}"/>
          </ac:spMkLst>
        </pc:spChg>
        <pc:spChg chg="add mod">
          <ac:chgData name="崔泓睿" userId="2a3b6e62-cace-4164-8715-68fe123ec54d" providerId="ADAL" clId="{BEBADBE5-EEB7-984B-8578-555B8A475738}" dt="2021-11-11T09:07:16.925" v="10036" actId="1076"/>
          <ac:spMkLst>
            <pc:docMk/>
            <pc:sldMk cId="562896000" sldId="280"/>
            <ac:spMk id="30" creationId="{F04A4746-FC91-5A4C-B3E7-42F98759DD39}"/>
          </ac:spMkLst>
        </pc:spChg>
        <pc:spChg chg="add mod">
          <ac:chgData name="崔泓睿" userId="2a3b6e62-cace-4164-8715-68fe123ec54d" providerId="ADAL" clId="{BEBADBE5-EEB7-984B-8578-555B8A475738}" dt="2021-11-11T09:07:16.925" v="10036" actId="1076"/>
          <ac:spMkLst>
            <pc:docMk/>
            <pc:sldMk cId="562896000" sldId="280"/>
            <ac:spMk id="31" creationId="{5F602F93-3A45-1D47-B9ED-2E166649D015}"/>
          </ac:spMkLst>
        </pc:spChg>
        <pc:grpChg chg="add del mod">
          <ac:chgData name="崔泓睿" userId="2a3b6e62-cace-4164-8715-68fe123ec54d" providerId="ADAL" clId="{BEBADBE5-EEB7-984B-8578-555B8A475738}" dt="2021-11-11T07:31:02.956" v="9382" actId="165"/>
          <ac:grpSpMkLst>
            <pc:docMk/>
            <pc:sldMk cId="562896000" sldId="280"/>
            <ac:grpSpMk id="4" creationId="{DBA8474F-47B5-C94A-83C4-0C75F203C8D2}"/>
          </ac:grpSpMkLst>
        </pc:grpChg>
        <pc:grpChg chg="add del mod">
          <ac:chgData name="崔泓睿" userId="2a3b6e62-cace-4164-8715-68fe123ec54d" providerId="ADAL" clId="{BEBADBE5-EEB7-984B-8578-555B8A475738}" dt="2021-11-11T07:38:45.209" v="9607" actId="165"/>
          <ac:grpSpMkLst>
            <pc:docMk/>
            <pc:sldMk cId="562896000" sldId="280"/>
            <ac:grpSpMk id="12" creationId="{3E2D5961-E530-D94F-B341-3C5F47050528}"/>
          </ac:grpSpMkLst>
        </pc:grpChg>
        <pc:grpChg chg="add mod">
          <ac:chgData name="崔泓睿" userId="2a3b6e62-cace-4164-8715-68fe123ec54d" providerId="ADAL" clId="{BEBADBE5-EEB7-984B-8578-555B8A475738}" dt="2021-11-11T09:07:16.925" v="10036" actId="1076"/>
          <ac:grpSpMkLst>
            <pc:docMk/>
            <pc:sldMk cId="562896000" sldId="280"/>
            <ac:grpSpMk id="22" creationId="{E3AB8309-274E-C440-BC7C-5E0BD4A5D493}"/>
          </ac:grpSpMkLst>
        </pc:grpChg>
        <pc:picChg chg="mod topLvl">
          <ac:chgData name="崔泓睿" userId="2a3b6e62-cace-4164-8715-68fe123ec54d" providerId="ADAL" clId="{BEBADBE5-EEB7-984B-8578-555B8A475738}" dt="2021-11-11T09:07:16.925" v="10036" actId="1076"/>
          <ac:picMkLst>
            <pc:docMk/>
            <pc:sldMk cId="562896000" sldId="280"/>
            <ac:picMk id="13" creationId="{B155AB08-AE33-CE43-8194-C8351FBE50A4}"/>
          </ac:picMkLst>
        </pc:picChg>
        <pc:cxnChg chg="add mod">
          <ac:chgData name="崔泓睿" userId="2a3b6e62-cace-4164-8715-68fe123ec54d" providerId="ADAL" clId="{BEBADBE5-EEB7-984B-8578-555B8A475738}" dt="2021-11-11T08:57:44.992" v="9845" actId="164"/>
          <ac:cxnSpMkLst>
            <pc:docMk/>
            <pc:sldMk cId="562896000" sldId="280"/>
            <ac:cxnSpMk id="15" creationId="{E41AFE5E-B242-F54E-A0C8-BFDEDD96F092}"/>
          </ac:cxnSpMkLst>
        </pc:cxnChg>
        <pc:cxnChg chg="add mod">
          <ac:chgData name="崔泓睿" userId="2a3b6e62-cace-4164-8715-68fe123ec54d" providerId="ADAL" clId="{BEBADBE5-EEB7-984B-8578-555B8A475738}" dt="2021-11-11T09:07:16.925" v="10036" actId="1076"/>
          <ac:cxnSpMkLst>
            <pc:docMk/>
            <pc:sldMk cId="562896000" sldId="280"/>
            <ac:cxnSpMk id="24" creationId="{143EA285-7679-CC44-BD85-AA11B53BFDEF}"/>
          </ac:cxnSpMkLst>
        </pc:cxnChg>
        <pc:cxnChg chg="add mod">
          <ac:chgData name="崔泓睿" userId="2a3b6e62-cace-4164-8715-68fe123ec54d" providerId="ADAL" clId="{BEBADBE5-EEB7-984B-8578-555B8A475738}" dt="2021-11-11T09:07:16.925" v="10036" actId="1076"/>
          <ac:cxnSpMkLst>
            <pc:docMk/>
            <pc:sldMk cId="562896000" sldId="280"/>
            <ac:cxnSpMk id="29" creationId="{32807E12-5805-5A4B-8BC2-670A03953595}"/>
          </ac:cxnSpMkLst>
        </pc:cxnChg>
      </pc:sldChg>
      <pc:sldChg chg="modSp new del mod">
        <pc:chgData name="崔泓睿" userId="2a3b6e62-cace-4164-8715-68fe123ec54d" providerId="ADAL" clId="{BEBADBE5-EEB7-984B-8578-555B8A475738}" dt="2021-11-02T08:10:48.472" v="8777" actId="2696"/>
        <pc:sldMkLst>
          <pc:docMk/>
          <pc:sldMk cId="3075849749" sldId="280"/>
        </pc:sldMkLst>
        <pc:spChg chg="mod">
          <ac:chgData name="崔泓睿" userId="2a3b6e62-cace-4164-8715-68fe123ec54d" providerId="ADAL" clId="{BEBADBE5-EEB7-984B-8578-555B8A475738}" dt="2021-11-02T07:57:43.594" v="8776" actId="20577"/>
          <ac:spMkLst>
            <pc:docMk/>
            <pc:sldMk cId="3075849749" sldId="280"/>
            <ac:spMk id="2" creationId="{F5039390-3976-774E-AEE5-589F6942543B}"/>
          </ac:spMkLst>
        </pc:spChg>
      </pc:sldChg>
      <pc:sldChg chg="modSp new mod">
        <pc:chgData name="崔泓睿" userId="2a3b6e62-cace-4164-8715-68fe123ec54d" providerId="ADAL" clId="{BEBADBE5-EEB7-984B-8578-555B8A475738}" dt="2021-11-11T10:17:17.225" v="10693" actId="20577"/>
        <pc:sldMkLst>
          <pc:docMk/>
          <pc:sldMk cId="3039316045" sldId="281"/>
        </pc:sldMkLst>
        <pc:spChg chg="mod">
          <ac:chgData name="崔泓睿" userId="2a3b6e62-cace-4164-8715-68fe123ec54d" providerId="ADAL" clId="{BEBADBE5-EEB7-984B-8578-555B8A475738}" dt="2021-11-11T09:08:09.908" v="10073" actId="20577"/>
          <ac:spMkLst>
            <pc:docMk/>
            <pc:sldMk cId="3039316045" sldId="281"/>
            <ac:spMk id="2" creationId="{CA052BB6-4F35-1E42-AED6-39CE408CBA80}"/>
          </ac:spMkLst>
        </pc:spChg>
        <pc:spChg chg="mod">
          <ac:chgData name="崔泓睿" userId="2a3b6e62-cace-4164-8715-68fe123ec54d" providerId="ADAL" clId="{BEBADBE5-EEB7-984B-8578-555B8A475738}" dt="2021-11-11T10:17:17.225" v="10693" actId="20577"/>
          <ac:spMkLst>
            <pc:docMk/>
            <pc:sldMk cId="3039316045" sldId="281"/>
            <ac:spMk id="3" creationId="{5D307407-8194-4B42-87AE-F0C59B04A5EB}"/>
          </ac:spMkLst>
        </pc:spChg>
      </pc:sldChg>
      <pc:sldChg chg="addSp delSp modSp new mod setBg">
        <pc:chgData name="崔泓睿" userId="2a3b6e62-cace-4164-8715-68fe123ec54d" providerId="ADAL" clId="{BEBADBE5-EEB7-984B-8578-555B8A475738}" dt="2021-11-11T10:37:12.713" v="11271" actId="1076"/>
        <pc:sldMkLst>
          <pc:docMk/>
          <pc:sldMk cId="1262684571" sldId="282"/>
        </pc:sldMkLst>
        <pc:spChg chg="mod">
          <ac:chgData name="崔泓睿" userId="2a3b6e62-cace-4164-8715-68fe123ec54d" providerId="ADAL" clId="{BEBADBE5-EEB7-984B-8578-555B8A475738}" dt="2021-11-11T10:17:46.737" v="10758" actId="20577"/>
          <ac:spMkLst>
            <pc:docMk/>
            <pc:sldMk cId="1262684571" sldId="282"/>
            <ac:spMk id="2" creationId="{C06D114C-553F-8E4F-A8E8-740A694DDFC3}"/>
          </ac:spMkLst>
        </pc:spChg>
        <pc:spChg chg="del mod">
          <ac:chgData name="崔泓睿" userId="2a3b6e62-cace-4164-8715-68fe123ec54d" providerId="ADAL" clId="{BEBADBE5-EEB7-984B-8578-555B8A475738}" dt="2021-11-11T10:31:11.087" v="11080" actId="478"/>
          <ac:spMkLst>
            <pc:docMk/>
            <pc:sldMk cId="1262684571" sldId="282"/>
            <ac:spMk id="3" creationId="{EFEDC62D-5F00-3E44-8D16-D661095F95F3}"/>
          </ac:spMkLst>
        </pc:spChg>
        <pc:spChg chg="add mod">
          <ac:chgData name="崔泓睿" userId="2a3b6e62-cace-4164-8715-68fe123ec54d" providerId="ADAL" clId="{BEBADBE5-EEB7-984B-8578-555B8A475738}" dt="2021-11-11T10:31:58.072" v="11099" actId="20577"/>
          <ac:spMkLst>
            <pc:docMk/>
            <pc:sldMk cId="1262684571" sldId="282"/>
            <ac:spMk id="4" creationId="{689575E9-AB1B-2149-9E96-67323C2E0E73}"/>
          </ac:spMkLst>
        </pc:spChg>
        <pc:spChg chg="add del mod">
          <ac:chgData name="崔泓睿" userId="2a3b6e62-cace-4164-8715-68fe123ec54d" providerId="ADAL" clId="{BEBADBE5-EEB7-984B-8578-555B8A475738}" dt="2021-11-11T10:27:09.679" v="10894" actId="11529"/>
          <ac:spMkLst>
            <pc:docMk/>
            <pc:sldMk cId="1262684571" sldId="282"/>
            <ac:spMk id="5" creationId="{8A815CC2-3B79-0B4B-BC03-8C42167B48BB}"/>
          </ac:spMkLst>
        </pc:spChg>
        <pc:spChg chg="add del mod">
          <ac:chgData name="崔泓睿" userId="2a3b6e62-cace-4164-8715-68fe123ec54d" providerId="ADAL" clId="{BEBADBE5-EEB7-984B-8578-555B8A475738}" dt="2021-11-11T10:28:23.407" v="10953"/>
          <ac:spMkLst>
            <pc:docMk/>
            <pc:sldMk cId="1262684571" sldId="282"/>
            <ac:spMk id="6" creationId="{EF69B8BD-BD63-B445-9232-F42B62F6F1DE}"/>
          </ac:spMkLst>
        </pc:spChg>
        <pc:spChg chg="add del mod">
          <ac:chgData name="崔泓睿" userId="2a3b6e62-cace-4164-8715-68fe123ec54d" providerId="ADAL" clId="{BEBADBE5-EEB7-984B-8578-555B8A475738}" dt="2021-11-11T10:27:38.339" v="10914" actId="478"/>
          <ac:spMkLst>
            <pc:docMk/>
            <pc:sldMk cId="1262684571" sldId="282"/>
            <ac:spMk id="7" creationId="{DE856393-6E84-5A4D-99FF-85F9D4B5D03C}"/>
          </ac:spMkLst>
        </pc:spChg>
        <pc:spChg chg="add del mod">
          <ac:chgData name="崔泓睿" userId="2a3b6e62-cace-4164-8715-68fe123ec54d" providerId="ADAL" clId="{BEBADBE5-EEB7-984B-8578-555B8A475738}" dt="2021-11-11T10:28:01.225" v="10943"/>
          <ac:spMkLst>
            <pc:docMk/>
            <pc:sldMk cId="1262684571" sldId="282"/>
            <ac:spMk id="8" creationId="{87194F93-5C5B-7B49-92DB-2BD58BE9284E}"/>
          </ac:spMkLst>
        </pc:spChg>
        <pc:spChg chg="add del mod">
          <ac:chgData name="崔泓睿" userId="2a3b6e62-cace-4164-8715-68fe123ec54d" providerId="ADAL" clId="{BEBADBE5-EEB7-984B-8578-555B8A475738}" dt="2021-11-11T10:28:23.408" v="10955"/>
          <ac:spMkLst>
            <pc:docMk/>
            <pc:sldMk cId="1262684571" sldId="282"/>
            <ac:spMk id="9" creationId="{4C2C6B4B-E862-F64D-8225-64138D1BA4C4}"/>
          </ac:spMkLst>
        </pc:spChg>
        <pc:spChg chg="add mod">
          <ac:chgData name="崔泓睿" userId="2a3b6e62-cace-4164-8715-68fe123ec54d" providerId="ADAL" clId="{BEBADBE5-EEB7-984B-8578-555B8A475738}" dt="2021-11-11T10:34:00.381" v="11205" actId="1076"/>
          <ac:spMkLst>
            <pc:docMk/>
            <pc:sldMk cId="1262684571" sldId="282"/>
            <ac:spMk id="10" creationId="{56C8E61C-DFF1-F94D-AC39-C7981549D70A}"/>
          </ac:spMkLst>
        </pc:spChg>
        <pc:spChg chg="add del mod">
          <ac:chgData name="崔泓睿" userId="2a3b6e62-cace-4164-8715-68fe123ec54d" providerId="ADAL" clId="{BEBADBE5-EEB7-984B-8578-555B8A475738}" dt="2021-11-11T10:28:39.686" v="10971" actId="478"/>
          <ac:spMkLst>
            <pc:docMk/>
            <pc:sldMk cId="1262684571" sldId="282"/>
            <ac:spMk id="11" creationId="{C1D4C362-AC8F-9C4A-B2D9-151CC0DF6DA3}"/>
          </ac:spMkLst>
        </pc:spChg>
        <pc:spChg chg="add mod">
          <ac:chgData name="崔泓睿" userId="2a3b6e62-cace-4164-8715-68fe123ec54d" providerId="ADAL" clId="{BEBADBE5-EEB7-984B-8578-555B8A475738}" dt="2021-11-11T10:37:12.713" v="11271" actId="1076"/>
          <ac:spMkLst>
            <pc:docMk/>
            <pc:sldMk cId="1262684571" sldId="282"/>
            <ac:spMk id="15" creationId="{1F5342FC-E69F-8148-8114-82C098DF21D5}"/>
          </ac:spMkLst>
        </pc:spChg>
        <pc:spChg chg="add mod">
          <ac:chgData name="崔泓睿" userId="2a3b6e62-cace-4164-8715-68fe123ec54d" providerId="ADAL" clId="{BEBADBE5-EEB7-984B-8578-555B8A475738}" dt="2021-11-11T10:37:12.713" v="11271" actId="1076"/>
          <ac:spMkLst>
            <pc:docMk/>
            <pc:sldMk cId="1262684571" sldId="282"/>
            <ac:spMk id="16" creationId="{40565909-E5AD-AF45-A915-124D4CB86B5F}"/>
          </ac:spMkLst>
        </pc:spChg>
        <pc:spChg chg="add mod">
          <ac:chgData name="崔泓睿" userId="2a3b6e62-cace-4164-8715-68fe123ec54d" providerId="ADAL" clId="{BEBADBE5-EEB7-984B-8578-555B8A475738}" dt="2021-11-11T10:37:12.713" v="11271" actId="1076"/>
          <ac:spMkLst>
            <pc:docMk/>
            <pc:sldMk cId="1262684571" sldId="282"/>
            <ac:spMk id="18" creationId="{D7CAC8BB-6F2A-FA49-B64D-8852216827C5}"/>
          </ac:spMkLst>
        </pc:spChg>
        <pc:spChg chg="add mod">
          <ac:chgData name="崔泓睿" userId="2a3b6e62-cace-4164-8715-68fe123ec54d" providerId="ADAL" clId="{BEBADBE5-EEB7-984B-8578-555B8A475738}" dt="2021-11-11T10:37:12.713" v="11271" actId="1076"/>
          <ac:spMkLst>
            <pc:docMk/>
            <pc:sldMk cId="1262684571" sldId="282"/>
            <ac:spMk id="19" creationId="{63C2E695-1502-E34A-A7A4-A010F429A3D9}"/>
          </ac:spMkLst>
        </pc:spChg>
        <pc:spChg chg="add del mod">
          <ac:chgData name="崔泓睿" userId="2a3b6e62-cace-4164-8715-68fe123ec54d" providerId="ADAL" clId="{BEBADBE5-EEB7-984B-8578-555B8A475738}" dt="2021-11-11T10:31:13.064" v="11081" actId="478"/>
          <ac:spMkLst>
            <pc:docMk/>
            <pc:sldMk cId="1262684571" sldId="282"/>
            <ac:spMk id="21" creationId="{5432A473-A9D3-B44F-B336-0F50C970C5F3}"/>
          </ac:spMkLst>
        </pc:spChg>
        <pc:spChg chg="mod">
          <ac:chgData name="崔泓睿" userId="2a3b6e62-cace-4164-8715-68fe123ec54d" providerId="ADAL" clId="{BEBADBE5-EEB7-984B-8578-555B8A475738}" dt="2021-11-11T10:33:53.088" v="11204" actId="403"/>
          <ac:spMkLst>
            <pc:docMk/>
            <pc:sldMk cId="1262684571" sldId="282"/>
            <ac:spMk id="23" creationId="{C8F6F1E5-15F1-3A43-881F-60AF229EF502}"/>
          </ac:spMkLst>
        </pc:spChg>
        <pc:spChg chg="mod">
          <ac:chgData name="崔泓睿" userId="2a3b6e62-cace-4164-8715-68fe123ec54d" providerId="ADAL" clId="{BEBADBE5-EEB7-984B-8578-555B8A475738}" dt="2021-11-11T10:34:03.884" v="11206" actId="1076"/>
          <ac:spMkLst>
            <pc:docMk/>
            <pc:sldMk cId="1262684571" sldId="282"/>
            <ac:spMk id="24" creationId="{85B0AA11-06AC-454E-8631-BFB21B592052}"/>
          </ac:spMkLst>
        </pc:spChg>
        <pc:spChg chg="add mod">
          <ac:chgData name="崔泓睿" userId="2a3b6e62-cace-4164-8715-68fe123ec54d" providerId="ADAL" clId="{BEBADBE5-EEB7-984B-8578-555B8A475738}" dt="2021-11-11T10:37:12.713" v="11271" actId="1076"/>
          <ac:spMkLst>
            <pc:docMk/>
            <pc:sldMk cId="1262684571" sldId="282"/>
            <ac:spMk id="26" creationId="{29B432AC-C4FB-5C4F-89F0-1325A5676705}"/>
          </ac:spMkLst>
        </pc:spChg>
        <pc:spChg chg="add mod">
          <ac:chgData name="崔泓睿" userId="2a3b6e62-cace-4164-8715-68fe123ec54d" providerId="ADAL" clId="{BEBADBE5-EEB7-984B-8578-555B8A475738}" dt="2021-11-11T10:37:12.713" v="11271" actId="1076"/>
          <ac:spMkLst>
            <pc:docMk/>
            <pc:sldMk cId="1262684571" sldId="282"/>
            <ac:spMk id="28" creationId="{576ACF9F-C7C1-3A46-B3FD-2DA51571331C}"/>
          </ac:spMkLst>
        </pc:spChg>
        <pc:spChg chg="add mod">
          <ac:chgData name="崔泓睿" userId="2a3b6e62-cace-4164-8715-68fe123ec54d" providerId="ADAL" clId="{BEBADBE5-EEB7-984B-8578-555B8A475738}" dt="2021-11-11T10:37:12.713" v="11271" actId="1076"/>
          <ac:spMkLst>
            <pc:docMk/>
            <pc:sldMk cId="1262684571" sldId="282"/>
            <ac:spMk id="30" creationId="{CBBEC2A4-8135-764D-B987-7DBC910A8895}"/>
          </ac:spMkLst>
        </pc:spChg>
        <pc:spChg chg="add mod">
          <ac:chgData name="崔泓睿" userId="2a3b6e62-cace-4164-8715-68fe123ec54d" providerId="ADAL" clId="{BEBADBE5-EEB7-984B-8578-555B8A475738}" dt="2021-11-11T10:37:12.713" v="11271" actId="1076"/>
          <ac:spMkLst>
            <pc:docMk/>
            <pc:sldMk cId="1262684571" sldId="282"/>
            <ac:spMk id="35" creationId="{F9D6CE2F-5BE3-EE41-816B-087FFC0DF8CC}"/>
          </ac:spMkLst>
        </pc:spChg>
        <pc:grpChg chg="add mod">
          <ac:chgData name="崔泓睿" userId="2a3b6e62-cace-4164-8715-68fe123ec54d" providerId="ADAL" clId="{BEBADBE5-EEB7-984B-8578-555B8A475738}" dt="2021-11-11T10:37:12.713" v="11271" actId="1076"/>
          <ac:grpSpMkLst>
            <pc:docMk/>
            <pc:sldMk cId="1262684571" sldId="282"/>
            <ac:grpSpMk id="12" creationId="{FBE02A04-9206-314B-8C5B-0466B3AE9CA1}"/>
          </ac:grpSpMkLst>
        </pc:grpChg>
        <pc:grpChg chg="add mod">
          <ac:chgData name="崔泓睿" userId="2a3b6e62-cace-4164-8715-68fe123ec54d" providerId="ADAL" clId="{BEBADBE5-EEB7-984B-8578-555B8A475738}" dt="2021-11-11T10:37:12.713" v="11271" actId="1076"/>
          <ac:grpSpMkLst>
            <pc:docMk/>
            <pc:sldMk cId="1262684571" sldId="282"/>
            <ac:grpSpMk id="22" creationId="{D727F1A2-40E7-4F4E-B7C1-D604FAF05EB9}"/>
          </ac:grpSpMkLst>
        </pc:grpChg>
        <pc:picChg chg="add mod">
          <ac:chgData name="崔泓睿" userId="2a3b6e62-cace-4164-8715-68fe123ec54d" providerId="ADAL" clId="{BEBADBE5-EEB7-984B-8578-555B8A475738}" dt="2021-11-11T10:37:12.713" v="11271" actId="1076"/>
          <ac:picMkLst>
            <pc:docMk/>
            <pc:sldMk cId="1262684571" sldId="282"/>
            <ac:picMk id="13" creationId="{F88D2ED5-C866-7C45-8E7E-6A8B070B3725}"/>
          </ac:picMkLst>
        </pc:picChg>
        <pc:picChg chg="add mod">
          <ac:chgData name="崔泓睿" userId="2a3b6e62-cace-4164-8715-68fe123ec54d" providerId="ADAL" clId="{BEBADBE5-EEB7-984B-8578-555B8A475738}" dt="2021-11-11T10:37:12.713" v="11271" actId="1076"/>
          <ac:picMkLst>
            <pc:docMk/>
            <pc:sldMk cId="1262684571" sldId="282"/>
            <ac:picMk id="14" creationId="{A7E2BBE4-BE81-C84C-A886-EAD6E1AC28DC}"/>
          </ac:picMkLst>
        </pc:picChg>
        <pc:cxnChg chg="add mod">
          <ac:chgData name="崔泓睿" userId="2a3b6e62-cace-4164-8715-68fe123ec54d" providerId="ADAL" clId="{BEBADBE5-EEB7-984B-8578-555B8A475738}" dt="2021-11-11T10:37:12.713" v="11271" actId="1076"/>
          <ac:cxnSpMkLst>
            <pc:docMk/>
            <pc:sldMk cId="1262684571" sldId="282"/>
            <ac:cxnSpMk id="25" creationId="{AF4954A2-D192-7741-8D8F-C26CE2AD1743}"/>
          </ac:cxnSpMkLst>
        </pc:cxnChg>
        <pc:cxnChg chg="add mod">
          <ac:chgData name="崔泓睿" userId="2a3b6e62-cace-4164-8715-68fe123ec54d" providerId="ADAL" clId="{BEBADBE5-EEB7-984B-8578-555B8A475738}" dt="2021-11-11T10:37:12.713" v="11271" actId="1076"/>
          <ac:cxnSpMkLst>
            <pc:docMk/>
            <pc:sldMk cId="1262684571" sldId="282"/>
            <ac:cxnSpMk id="29" creationId="{3EFFD955-FAE8-7C4E-B212-C108F9266E8F}"/>
          </ac:cxnSpMkLst>
        </pc:cxnChg>
      </pc:sldChg>
      <pc:sldChg chg="modSp new mod">
        <pc:chgData name="崔泓睿" userId="2a3b6e62-cace-4164-8715-68fe123ec54d" providerId="ADAL" clId="{BEBADBE5-EEB7-984B-8578-555B8A475738}" dt="2021-12-01T04:58:37.194" v="11922" actId="20577"/>
        <pc:sldMkLst>
          <pc:docMk/>
          <pc:sldMk cId="1093510018" sldId="283"/>
        </pc:sldMkLst>
        <pc:spChg chg="mod">
          <ac:chgData name="崔泓睿" userId="2a3b6e62-cace-4164-8715-68fe123ec54d" providerId="ADAL" clId="{BEBADBE5-EEB7-984B-8578-555B8A475738}" dt="2021-11-11T10:43:21.847" v="11373"/>
          <ac:spMkLst>
            <pc:docMk/>
            <pc:sldMk cId="1093510018" sldId="283"/>
            <ac:spMk id="2" creationId="{7ABE881B-9D7F-044A-A7FB-163B788659F3}"/>
          </ac:spMkLst>
        </pc:spChg>
        <pc:spChg chg="mod">
          <ac:chgData name="崔泓睿" userId="2a3b6e62-cace-4164-8715-68fe123ec54d" providerId="ADAL" clId="{BEBADBE5-EEB7-984B-8578-555B8A475738}" dt="2021-12-01T04:58:37.194" v="11922" actId="20577"/>
          <ac:spMkLst>
            <pc:docMk/>
            <pc:sldMk cId="1093510018" sldId="283"/>
            <ac:spMk id="3" creationId="{8E5C0D81-A0D1-F24F-BD31-460A4BDEB016}"/>
          </ac:spMkLst>
        </pc:spChg>
      </pc:sldChg>
      <pc:sldChg chg="add del">
        <pc:chgData name="崔泓睿" userId="2a3b6e62-cace-4164-8715-68fe123ec54d" providerId="ADAL" clId="{BEBADBE5-EEB7-984B-8578-555B8A475738}" dt="2021-11-15T05:21:54.365" v="11705" actId="2696"/>
        <pc:sldMkLst>
          <pc:docMk/>
          <pc:sldMk cId="2456327523" sldId="28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5E68E9-9FE5-D442-944E-633AFD334814}" type="datetimeFigureOut">
              <a:rPr kumimoji="1" lang="zh-CN" altLang="en-US" smtClean="0"/>
              <a:t>2021/12/1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524237-6860-3245-B9C6-EB61DB60CDD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87573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524237-6860-3245-B9C6-EB61DB60CDD7}" type="slidenum">
              <a:rPr kumimoji="1" lang="zh-CN" altLang="en-US" smtClean="0"/>
              <a:t>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07655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524237-6860-3245-B9C6-EB61DB60CDD7}" type="slidenum">
              <a:rPr kumimoji="1" lang="zh-CN" altLang="en-US" smtClean="0"/>
              <a:t>14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808236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524237-6860-3245-B9C6-EB61DB60CDD7}" type="slidenum">
              <a:rPr kumimoji="1" lang="zh-CN" altLang="en-US" smtClean="0"/>
              <a:t>22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76358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3DAB473-CD70-4445-86A5-8F493672E2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1F33C33-58FE-CD43-929D-C0D409817B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75CD9FE-D78D-0443-A1F5-1E11B2315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6A1D0-8B0A-F24F-8A50-573A1D576699}" type="datetimeFigureOut">
              <a:rPr kumimoji="1" lang="zh-CN" altLang="en-US" smtClean="0"/>
              <a:t>2021/12/1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4B8A01D-0479-EF45-94B1-17630FDBD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6D6F9C6-E44B-C24B-98A6-DFC3DD657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AD71C-A054-F24A-B68C-672C1FCA483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3338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2524EA-0D6E-DE42-878E-C0C166633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FF6DA61-CECF-1A4F-A1CF-57A09255D5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B820F3E-8F94-F948-A1B8-C1B0627C0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6A1D0-8B0A-F24F-8A50-573A1D576699}" type="datetimeFigureOut">
              <a:rPr kumimoji="1" lang="zh-CN" altLang="en-US" smtClean="0"/>
              <a:t>2021/12/1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1E47DEC-147C-5D41-9AA7-630D118C2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58D3D5B-631C-A34C-BF44-A325FC290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AD71C-A054-F24A-B68C-672C1FCA483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67091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B5F56B0-4BBB-4D4E-812C-C0BFFBB54E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2C2745B-24B3-9E49-894D-92F4AA59B1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220023A-F51E-B44D-A698-282BA3467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6A1D0-8B0A-F24F-8A50-573A1D576699}" type="datetimeFigureOut">
              <a:rPr kumimoji="1" lang="zh-CN" altLang="en-US" smtClean="0"/>
              <a:t>2021/12/1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C5B060A-5DEA-FB49-A0C2-82E828454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CE2302E-8617-DB48-A416-B9BF44BC6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AD71C-A054-F24A-B68C-672C1FCA483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70762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35B5B1-26FB-204E-8C0C-2794BEC98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25D2EE2-06D9-5C42-AE37-F0FAC9C5B0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9846F7A-64D8-FC4D-BF00-440C59E0D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6A1D0-8B0A-F24F-8A50-573A1D576699}" type="datetimeFigureOut">
              <a:rPr kumimoji="1" lang="zh-CN" altLang="en-US" smtClean="0"/>
              <a:t>2021/12/1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F0CDADE-AC45-8141-B763-74DF41A17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27579AF-71DF-0E43-8632-41C8C2602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AD71C-A054-F24A-B68C-672C1FCA483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74243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E2AEBD2-F285-A848-9540-C0CBF245C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ECDDCE7-D4B9-D54F-BA9A-106CC840CA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760523B-52DE-2E48-9859-8239FC326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6A1D0-8B0A-F24F-8A50-573A1D576699}" type="datetimeFigureOut">
              <a:rPr kumimoji="1" lang="zh-CN" altLang="en-US" smtClean="0"/>
              <a:t>2021/12/1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00C583C-EF03-8F4A-93D9-E68B924C9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B8B2582-8FBA-C54D-8E92-CFD64A0A4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AD71C-A054-F24A-B68C-672C1FCA483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28984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5C5DFE-61E9-1D46-9F71-A5671131C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C119AC9-195A-E445-82AB-580B8DED3A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149CB20-6AB8-3744-B91E-78C5F479D3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8971F4E-7667-E445-BD4B-6AEBCFC66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6A1D0-8B0A-F24F-8A50-573A1D576699}" type="datetimeFigureOut">
              <a:rPr kumimoji="1" lang="zh-CN" altLang="en-US" smtClean="0"/>
              <a:t>2021/12/1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3012E21-B2E2-FA46-9574-591A48714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70BAF0A-C8C7-FB4D-9664-D1D665AB6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AD71C-A054-F24A-B68C-672C1FCA483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30705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B50DEF-D646-B541-80FD-613E70202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772A48B-5A63-C04E-A496-AA4C636A47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AF6B3AC-1735-5F44-982B-CB590E69F9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D69FEF1-9796-254D-8612-4E077E19D1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A45A81D-7C33-534A-B759-3D9E4A9E39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A99F837-F453-CA4E-B94F-F669473D4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6A1D0-8B0A-F24F-8A50-573A1D576699}" type="datetimeFigureOut">
              <a:rPr kumimoji="1" lang="zh-CN" altLang="en-US" smtClean="0"/>
              <a:t>2021/12/1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FBE9849-EA02-204D-942F-3A0644BCE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925FBC5-683C-2A4B-91A5-2F911FB39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AD71C-A054-F24A-B68C-672C1FCA483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13456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DDDED91-F89D-E84C-809E-B83F09845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45467DC-CAB6-3F43-BE67-7A95B9BD7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6A1D0-8B0A-F24F-8A50-573A1D576699}" type="datetimeFigureOut">
              <a:rPr kumimoji="1" lang="zh-CN" altLang="en-US" smtClean="0"/>
              <a:t>2021/12/1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96BB1C0-3873-1142-900D-5783C0931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A28CD18-EF18-5944-8E54-6E94E4645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AD71C-A054-F24A-B68C-672C1FCA483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24016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2EAA0D5-5CA1-2049-92E9-5111698FE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6A1D0-8B0A-F24F-8A50-573A1D576699}" type="datetimeFigureOut">
              <a:rPr kumimoji="1" lang="zh-CN" altLang="en-US" smtClean="0"/>
              <a:t>2021/12/1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EE974EC-BB30-7746-AEA9-8CB028D5D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CF87C60-F532-024D-81EF-09C6DFC95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AD71C-A054-F24A-B68C-672C1FCA483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22203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294BCEA-3A0C-E445-90ED-26EB4840F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BBC5452-7FB3-E64D-B7FC-36C62861F5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2D918FD-0DDE-4A4C-9288-B799F62494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EE90512-4A62-4143-8832-8BF7AAEBE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6A1D0-8B0A-F24F-8A50-573A1D576699}" type="datetimeFigureOut">
              <a:rPr kumimoji="1" lang="zh-CN" altLang="en-US" smtClean="0"/>
              <a:t>2021/12/1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8BC2CDB-F020-C04B-8C96-618CE7BA9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BE1CA56-8123-3B4A-AFDD-C46DBEC0E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AD71C-A054-F24A-B68C-672C1FCA483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58182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E4228E2-8954-CC43-A701-B0BA242C3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195E710-7985-2947-853F-4842BB602C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478AA65-68FD-BF48-8807-5C99687C97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9DCA0E1-8B3A-8F40-AF49-F64578513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6A1D0-8B0A-F24F-8A50-573A1D576699}" type="datetimeFigureOut">
              <a:rPr kumimoji="1" lang="zh-CN" altLang="en-US" smtClean="0"/>
              <a:t>2021/12/1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16633DF-E7C9-634D-8A15-83A391ED7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EA593A7-7F26-6C4C-9B56-202B264BE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AD71C-A054-F24A-B68C-672C1FCA483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30853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AFC6E35-6C9A-8447-A3EC-B9E8EFFA5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A39483B-2D0E-254B-BAC9-1DBA796D7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38AA08E-A279-DF48-A293-91CBDD85A4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6A1D0-8B0A-F24F-8A50-573A1D576699}" type="datetimeFigureOut">
              <a:rPr kumimoji="1" lang="zh-CN" altLang="en-US" smtClean="0"/>
              <a:t>2021/12/1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6C8C21C-E86C-5F4C-A198-BDFD07C9CE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91466EB-80EB-6D49-A65B-DA9E5A9425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AD71C-A054-F24A-B68C-672C1FCA483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3547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39.png"/><Relationship Id="rId3" Type="http://schemas.openxmlformats.org/officeDocument/2006/relationships/image" Target="../media/image32.svg"/><Relationship Id="rId7" Type="http://schemas.openxmlformats.org/officeDocument/2006/relationships/image" Target="../media/image34.png"/><Relationship Id="rId12" Type="http://schemas.openxmlformats.org/officeDocument/2006/relationships/image" Target="../media/image3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3.svg"/><Relationship Id="rId5" Type="http://schemas.openxmlformats.org/officeDocument/2006/relationships/image" Target="../media/image13.svg"/><Relationship Id="rId15" Type="http://schemas.openxmlformats.org/officeDocument/2006/relationships/image" Target="../media/image41.png"/><Relationship Id="rId10" Type="http://schemas.openxmlformats.org/officeDocument/2006/relationships/image" Target="../media/image14.png"/><Relationship Id="rId4" Type="http://schemas.openxmlformats.org/officeDocument/2006/relationships/image" Target="../media/image12.png"/><Relationship Id="rId9" Type="http://schemas.openxmlformats.org/officeDocument/2006/relationships/image" Target="../media/image36.png"/><Relationship Id="rId1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3.png"/><Relationship Id="rId18" Type="http://schemas.openxmlformats.org/officeDocument/2006/relationships/image" Target="../media/image68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12" Type="http://schemas.openxmlformats.org/officeDocument/2006/relationships/image" Target="../media/image62.png"/><Relationship Id="rId17" Type="http://schemas.openxmlformats.org/officeDocument/2006/relationships/image" Target="../media/image67.png"/><Relationship Id="rId2" Type="http://schemas.openxmlformats.org/officeDocument/2006/relationships/image" Target="../media/image48.png"/><Relationship Id="rId16" Type="http://schemas.openxmlformats.org/officeDocument/2006/relationships/image" Target="../media/image66.png"/><Relationship Id="rId20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11" Type="http://schemas.openxmlformats.org/officeDocument/2006/relationships/image" Target="../media/image61.png"/><Relationship Id="rId5" Type="http://schemas.openxmlformats.org/officeDocument/2006/relationships/image" Target="../media/image51.png"/><Relationship Id="rId15" Type="http://schemas.openxmlformats.org/officeDocument/2006/relationships/image" Target="../media/image65.png"/><Relationship Id="rId10" Type="http://schemas.openxmlformats.org/officeDocument/2006/relationships/image" Target="../media/image60.png"/><Relationship Id="rId19" Type="http://schemas.openxmlformats.org/officeDocument/2006/relationships/image" Target="../media/image69.png"/><Relationship Id="rId4" Type="http://schemas.openxmlformats.org/officeDocument/2006/relationships/image" Target="../media/image50.png"/><Relationship Id="rId9" Type="http://schemas.openxmlformats.org/officeDocument/2006/relationships/image" Target="../media/image59.png"/><Relationship Id="rId14" Type="http://schemas.openxmlformats.org/officeDocument/2006/relationships/image" Target="../media/image6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7.png"/><Relationship Id="rId7" Type="http://schemas.openxmlformats.org/officeDocument/2006/relationships/image" Target="../media/image79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11" Type="http://schemas.openxmlformats.org/officeDocument/2006/relationships/image" Target="../media/image83.png"/><Relationship Id="rId5" Type="http://schemas.openxmlformats.org/officeDocument/2006/relationships/image" Target="../media/image32.svg"/><Relationship Id="rId10" Type="http://schemas.openxmlformats.org/officeDocument/2006/relationships/image" Target="../media/image82.png"/><Relationship Id="rId4" Type="http://schemas.openxmlformats.org/officeDocument/2006/relationships/image" Target="../media/image31.png"/><Relationship Id="rId9" Type="http://schemas.openxmlformats.org/officeDocument/2006/relationships/image" Target="../media/image8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12.png"/><Relationship Id="rId7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svg"/><Relationship Id="rId11" Type="http://schemas.openxmlformats.org/officeDocument/2006/relationships/image" Target="../media/image90.png"/><Relationship Id="rId5" Type="http://schemas.openxmlformats.org/officeDocument/2006/relationships/image" Target="../media/image14.png"/><Relationship Id="rId10" Type="http://schemas.openxmlformats.org/officeDocument/2006/relationships/image" Target="../media/image89.png"/><Relationship Id="rId4" Type="http://schemas.openxmlformats.org/officeDocument/2006/relationships/image" Target="../media/image13.svg"/><Relationship Id="rId9" Type="http://schemas.openxmlformats.org/officeDocument/2006/relationships/image" Target="../media/image8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sv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sv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13.sv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15.svg"/><Relationship Id="rId10" Type="http://schemas.openxmlformats.org/officeDocument/2006/relationships/image" Target="../media/image27.png"/><Relationship Id="rId4" Type="http://schemas.openxmlformats.org/officeDocument/2006/relationships/image" Target="../media/image14.png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A9E3C8-1886-EC4C-8C79-C674F27D4E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" altLang="zh-CN" dirty="0"/>
              <a:t>Efficient Pseudorandom Correlation Generators from Ring-LPN</a:t>
            </a:r>
            <a:endParaRPr kumimoji="1"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9DA60E2-5C83-354A-9772-791488D17F9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" altLang="zh-CN" dirty="0" err="1"/>
              <a:t>Elette</a:t>
            </a:r>
            <a:r>
              <a:rPr lang="en" altLang="zh-CN" dirty="0"/>
              <a:t> Boyle</a:t>
            </a:r>
            <a:r>
              <a:rPr lang="en-US" altLang="zh-CN" dirty="0"/>
              <a:t>, </a:t>
            </a:r>
            <a:r>
              <a:rPr lang="en" altLang="zh-CN" dirty="0"/>
              <a:t>Geoffroy Couteau, Niv Gilboa, </a:t>
            </a:r>
          </a:p>
          <a:p>
            <a:r>
              <a:rPr lang="en" altLang="zh-CN" dirty="0"/>
              <a:t>Yuval </a:t>
            </a:r>
            <a:r>
              <a:rPr lang="en" altLang="zh-CN" dirty="0" err="1"/>
              <a:t>Ishai</a:t>
            </a:r>
            <a:r>
              <a:rPr lang="en" altLang="zh-CN" dirty="0"/>
              <a:t>, Lisa Kohl, and Peter Scholl</a:t>
            </a:r>
            <a:endParaRPr kumimoji="1" lang="en-US" altLang="zh-CN" dirty="0"/>
          </a:p>
          <a:p>
            <a:r>
              <a:rPr kumimoji="1" lang="en-US" altLang="zh-CN" b="1" dirty="0"/>
              <a:t>Crypto 2020</a:t>
            </a:r>
            <a:endParaRPr kumimoji="1"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31831439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EC276BA-4480-FF41-B3E9-82FE9AEE1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Extension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E0D9756E-3877-7547-93C7-1197AE3711E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en-US" altLang="zh-CN" dirty="0"/>
                  <a:t>Authenticated Beaver’s Triples:</a:t>
                </a:r>
              </a:p>
              <a:p>
                <a:endParaRPr kumimoji="1" lang="en-US" altLang="zh-CN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b="0" i="0" smtClean="0">
                        <a:latin typeface="Cambria Math" panose="02040503050406030204" pitchFamily="18" charset="0"/>
                      </a:rPr>
                      <m:t>FSS</m:t>
                    </m:r>
                    <m:r>
                      <a:rPr kumimoji="1" lang="en-US" altLang="zh-CN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kumimoji="1" lang="en-US" altLang="zh-CN">
                        <a:latin typeface="Cambria Math" panose="02040503050406030204" pitchFamily="18" charset="0"/>
                      </a:rPr>
                      <m:t>Gen</m:t>
                    </m:r>
                    <m:d>
                      <m:d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kumimoji="1" lang="en-US" altLang="zh-CN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1" lang="en-US" altLang="zh-CN" b="0" i="1" dirty="0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acc>
                      </m:e>
                    </m:d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kumimoji="1" lang="en-US" altLang="zh-CN">
                        <a:latin typeface="Cambria Math" panose="02040503050406030204" pitchFamily="18" charset="0"/>
                      </a:rPr>
                      <m:t>FSS</m:t>
                    </m:r>
                    <m:r>
                      <a:rPr kumimoji="1" lang="en-US" altLang="zh-CN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kumimoji="1" lang="en-US" altLang="zh-CN">
                        <a:latin typeface="Cambria Math" panose="02040503050406030204" pitchFamily="18" charset="0"/>
                      </a:rPr>
                      <m:t>Gen</m:t>
                    </m:r>
                    <m:d>
                      <m:d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kumimoji="1" lang="en-US" altLang="zh-CN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acc>
                          <m:accPr>
                            <m:chr m:val="⃗"/>
                            <m:ctrlPr>
                              <a:rPr kumimoji="1" lang="en-US" altLang="zh-CN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1" lang="en-US" altLang="zh-CN" i="1" dirty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acc>
                      </m:e>
                    </m:d>
                  </m:oMath>
                </a14:m>
                <a:endParaRPr kumimoji="1" lang="en-US" altLang="zh-CN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>
                        <a:latin typeface="Cambria Math" panose="02040503050406030204" pitchFamily="18" charset="0"/>
                      </a:rPr>
                      <m:t>FSS</m:t>
                    </m:r>
                    <m:r>
                      <a:rPr kumimoji="1" lang="en-US" altLang="zh-CN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kumimoji="1" lang="en-US" altLang="zh-CN">
                        <a:latin typeface="Cambria Math" panose="02040503050406030204" pitchFamily="18" charset="0"/>
                      </a:rPr>
                      <m:t>Gen</m:t>
                    </m:r>
                    <m:d>
                      <m:d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kumimoji="1" lang="en-US" altLang="zh-CN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1" lang="en-US" altLang="zh-CN" b="0" i="1" dirty="0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acc>
                      </m:e>
                    </m:d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kumimoji="1" lang="en-US" altLang="zh-CN">
                        <a:latin typeface="Cambria Math" panose="02040503050406030204" pitchFamily="18" charset="0"/>
                      </a:rPr>
                      <m:t>FSS</m:t>
                    </m:r>
                    <m:r>
                      <a:rPr kumimoji="1" lang="en-US" altLang="zh-CN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kumimoji="1" lang="en-US" altLang="zh-CN">
                        <a:latin typeface="Cambria Math" panose="02040503050406030204" pitchFamily="18" charset="0"/>
                      </a:rPr>
                      <m:t>Gen</m:t>
                    </m:r>
                    <m:d>
                      <m:d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kumimoji="1" lang="en-US" altLang="zh-CN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⋅</m:t>
                        </m:r>
                        <m:acc>
                          <m:accPr>
                            <m:chr m:val="⃗"/>
                            <m:ctrlPr>
                              <a:rPr kumimoji="1" lang="en-US" altLang="zh-CN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1" lang="en-US" altLang="zh-CN" b="0" i="1" dirty="0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acc>
                      </m:e>
                    </m:d>
                  </m:oMath>
                </a14:m>
                <a:endParaRPr kumimoji="1" lang="en-US" altLang="zh-CN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>
                        <a:latin typeface="Cambria Math" panose="02040503050406030204" pitchFamily="18" charset="0"/>
                      </a:rPr>
                      <m:t>FSS</m:t>
                    </m:r>
                    <m:r>
                      <a:rPr kumimoji="1" lang="en-US" altLang="zh-CN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kumimoji="1" lang="en-US" altLang="zh-CN">
                        <a:latin typeface="Cambria Math" panose="02040503050406030204" pitchFamily="18" charset="0"/>
                      </a:rPr>
                      <m:t>Gen</m:t>
                    </m:r>
                    <m:d>
                      <m:d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kumimoji="1" lang="en-US" altLang="zh-CN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1" lang="en-US" altLang="zh-CN" i="1" dirty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acc>
                        <m:r>
                          <a:rPr kumimoji="1" lang="en-US" altLang="zh-CN" b="0" i="1" dirty="0" smtClean="0">
                            <a:latin typeface="Cambria Math" panose="02040503050406030204" pitchFamily="18" charset="0"/>
                          </a:rPr>
                          <m:t>⊗</m:t>
                        </m:r>
                        <m:acc>
                          <m:accPr>
                            <m:chr m:val="⃗"/>
                            <m:ctrlPr>
                              <a:rPr kumimoji="1" lang="en-US" altLang="zh-CN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1" lang="en-US" altLang="zh-CN" b="0" i="1" dirty="0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acc>
                      </m:e>
                    </m:d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kumimoji="1" lang="en-US" altLang="zh-CN">
                        <a:latin typeface="Cambria Math" panose="02040503050406030204" pitchFamily="18" charset="0"/>
                      </a:rPr>
                      <m:t>FSS</m:t>
                    </m:r>
                    <m:r>
                      <a:rPr kumimoji="1" lang="en-US" altLang="zh-CN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kumimoji="1" lang="en-US" altLang="zh-CN">
                        <a:latin typeface="Cambria Math" panose="02040503050406030204" pitchFamily="18" charset="0"/>
                      </a:rPr>
                      <m:t>Gen</m:t>
                    </m:r>
                    <m:d>
                      <m:d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kumimoji="1" lang="en-US" altLang="zh-CN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⋅</m:t>
                        </m:r>
                        <m:acc>
                          <m:accPr>
                            <m:chr m:val="⃗"/>
                            <m:ctrlPr>
                              <a:rPr kumimoji="1" lang="en-US" altLang="zh-CN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1" lang="en-US" altLang="zh-CN" i="1" dirty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acc>
                        <m:r>
                          <a:rPr kumimoji="1" lang="en-US" altLang="zh-CN" i="1" dirty="0">
                            <a:latin typeface="Cambria Math" panose="02040503050406030204" pitchFamily="18" charset="0"/>
                          </a:rPr>
                          <m:t>⊗</m:t>
                        </m:r>
                        <m:acc>
                          <m:accPr>
                            <m:chr m:val="⃗"/>
                            <m:ctrlPr>
                              <a:rPr kumimoji="1" lang="en-US" altLang="zh-CN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1" lang="en-US" altLang="zh-CN" i="1" dirty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acc>
                      </m:e>
                    </m:d>
                  </m:oMath>
                </a14:m>
                <a:endParaRPr kumimoji="1" lang="en-US" altLang="zh-CN" dirty="0"/>
              </a:p>
              <a:p>
                <a:endParaRPr kumimoji="1" lang="en-US" altLang="zh-CN" dirty="0"/>
              </a:p>
              <a:p>
                <a:r>
                  <a:rPr kumimoji="1" lang="en-US" altLang="zh-CN" dirty="0"/>
                  <a:t>Problem: deg-3 multiplication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E0D9756E-3877-7547-93C7-1197AE3711E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65383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10CC32E-4B05-EF43-8C47-D911189A6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Synopsis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E1B9506-53D5-194C-8902-3D662048D2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>
                <a:solidFill>
                  <a:schemeClr val="bg2"/>
                </a:solidFill>
              </a:rPr>
              <a:t>Introduction</a:t>
            </a:r>
          </a:p>
          <a:p>
            <a:endParaRPr kumimoji="1" lang="en-US" altLang="zh-CN" dirty="0">
              <a:solidFill>
                <a:schemeClr val="bg2"/>
              </a:solidFill>
            </a:endParaRPr>
          </a:p>
          <a:p>
            <a:r>
              <a:rPr kumimoji="1" lang="en-US" altLang="zh-CN" dirty="0">
                <a:solidFill>
                  <a:schemeClr val="bg2"/>
                </a:solidFill>
              </a:rPr>
              <a:t>Main Construction</a:t>
            </a:r>
          </a:p>
          <a:p>
            <a:endParaRPr kumimoji="1" lang="en-US" altLang="zh-CN" dirty="0"/>
          </a:p>
          <a:p>
            <a:r>
              <a:rPr kumimoji="1" lang="en-US" altLang="zh-CN" dirty="0"/>
              <a:t>Secure Setup Protocol</a:t>
            </a:r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632545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D69CBE-D8D1-734C-9F47-063B35C5B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Setup Protocol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12CBDAE-D8FD-7746-8A55-97F89EE71F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803393"/>
          </a:xfrm>
        </p:spPr>
        <p:txBody>
          <a:bodyPr/>
          <a:lstStyle/>
          <a:p>
            <a:r>
              <a:rPr kumimoji="1" lang="en-US" altLang="zh-CN" dirty="0"/>
              <a:t>The authors address malicious setup for OLE</a:t>
            </a:r>
          </a:p>
          <a:p>
            <a:endParaRPr kumimoji="1" lang="en-US" altLang="zh-CN" dirty="0"/>
          </a:p>
          <a:p>
            <a:r>
              <a:rPr kumimoji="1" lang="en-US" altLang="zh-CN" dirty="0"/>
              <a:t>Tools: Secure 2PC</a:t>
            </a:r>
            <a:r>
              <a:rPr kumimoji="1" lang="zh-CN" altLang="en-US" dirty="0"/>
              <a:t> </a:t>
            </a:r>
            <a:r>
              <a:rPr kumimoji="1" lang="en-US" altLang="zh-CN" dirty="0"/>
              <a:t>+ [Ds17] DPF Setup</a:t>
            </a:r>
            <a:endParaRPr kumimoji="1" lang="zh-CN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574E89F9-75B8-6344-A6B8-88541802BD4F}"/>
              </a:ext>
            </a:extLst>
          </p:cNvPr>
          <p:cNvSpPr/>
          <p:nvPr/>
        </p:nvSpPr>
        <p:spPr>
          <a:xfrm>
            <a:off x="1879963" y="3973368"/>
            <a:ext cx="1659798" cy="9225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Arithmetic 2PC 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D0085203-B04C-CE44-9CC6-8F9B72F17814}"/>
              </a:ext>
            </a:extLst>
          </p:cNvPr>
          <p:cNvSpPr/>
          <p:nvPr/>
        </p:nvSpPr>
        <p:spPr>
          <a:xfrm>
            <a:off x="5407887" y="3973588"/>
            <a:ext cx="1659798" cy="9225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Functionality</a:t>
            </a:r>
          </a:p>
          <a:p>
            <a:pPr algn="ctr"/>
            <a:r>
              <a:rPr kumimoji="1" lang="en-US" altLang="zh-CN" dirty="0" err="1"/>
              <a:t>cSUV</a:t>
            </a:r>
            <a:endParaRPr kumimoji="1" lang="en-US" altLang="zh-CN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10795F6F-4322-7D40-8498-BED59CB85D9C}"/>
              </a:ext>
            </a:extLst>
          </p:cNvPr>
          <p:cNvSpPr/>
          <p:nvPr/>
        </p:nvSpPr>
        <p:spPr>
          <a:xfrm>
            <a:off x="8652239" y="3981415"/>
            <a:ext cx="1659798" cy="9225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Functionality</a:t>
            </a:r>
          </a:p>
          <a:p>
            <a:pPr algn="ctr"/>
            <a:r>
              <a:rPr kumimoji="1" lang="en-US" altLang="zh-CN" dirty="0" err="1"/>
              <a:t>cOLE</a:t>
            </a:r>
            <a:r>
              <a:rPr kumimoji="1" lang="en-US" altLang="zh-CN" dirty="0"/>
              <a:t> over R</a:t>
            </a:r>
          </a:p>
        </p:txBody>
      </p:sp>
      <p:cxnSp>
        <p:nvCxnSpPr>
          <p:cNvPr id="11" name="曲线连接符 10">
            <a:extLst>
              <a:ext uri="{FF2B5EF4-FFF2-40B4-BE49-F238E27FC236}">
                <a16:creationId xmlns:a16="http://schemas.microsoft.com/office/drawing/2014/main" id="{80F6861A-A0B4-B046-910E-2ADB12EDB9AD}"/>
              </a:ext>
            </a:extLst>
          </p:cNvPr>
          <p:cNvCxnSpPr>
            <a:stCxn id="4" idx="3"/>
            <a:endCxn id="7" idx="1"/>
          </p:cNvCxnSpPr>
          <p:nvPr/>
        </p:nvCxnSpPr>
        <p:spPr>
          <a:xfrm>
            <a:off x="3539761" y="4434664"/>
            <a:ext cx="1868126" cy="220"/>
          </a:xfrm>
          <a:prstGeom prst="curvedConnector3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曲线连接符 16">
            <a:extLst>
              <a:ext uri="{FF2B5EF4-FFF2-40B4-BE49-F238E27FC236}">
                <a16:creationId xmlns:a16="http://schemas.microsoft.com/office/drawing/2014/main" id="{7CECACCB-5CB6-2147-8B18-29A4F93815F5}"/>
              </a:ext>
            </a:extLst>
          </p:cNvPr>
          <p:cNvCxnSpPr>
            <a:stCxn id="7" idx="3"/>
            <a:endCxn id="8" idx="1"/>
          </p:cNvCxnSpPr>
          <p:nvPr/>
        </p:nvCxnSpPr>
        <p:spPr>
          <a:xfrm>
            <a:off x="7067685" y="4434884"/>
            <a:ext cx="1584554" cy="7827"/>
          </a:xfrm>
          <a:prstGeom prst="curvedConnector3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曲线连接符 19">
            <a:extLst>
              <a:ext uri="{FF2B5EF4-FFF2-40B4-BE49-F238E27FC236}">
                <a16:creationId xmlns:a16="http://schemas.microsoft.com/office/drawing/2014/main" id="{96CF737D-8A85-F94D-A209-077FDAF60F38}"/>
              </a:ext>
            </a:extLst>
          </p:cNvPr>
          <p:cNvCxnSpPr>
            <a:stCxn id="4" idx="2"/>
            <a:endCxn id="8" idx="2"/>
          </p:cNvCxnSpPr>
          <p:nvPr/>
        </p:nvCxnSpPr>
        <p:spPr>
          <a:xfrm rot="16200000" flipH="1">
            <a:off x="6091977" y="1513845"/>
            <a:ext cx="8047" cy="6772276"/>
          </a:xfrm>
          <a:prstGeom prst="curvedConnector3">
            <a:avLst>
              <a:gd name="adj1" fmla="val 15191798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>
            <a:extLst>
              <a:ext uri="{FF2B5EF4-FFF2-40B4-BE49-F238E27FC236}">
                <a16:creationId xmlns:a16="http://schemas.microsoft.com/office/drawing/2014/main" id="{FE24B294-D8DE-294E-A335-2E08A5FFA896}"/>
              </a:ext>
            </a:extLst>
          </p:cNvPr>
          <p:cNvSpPr txBox="1"/>
          <p:nvPr/>
        </p:nvSpPr>
        <p:spPr>
          <a:xfrm>
            <a:off x="3918960" y="3781983"/>
            <a:ext cx="11464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Malicious</a:t>
            </a:r>
          </a:p>
          <a:p>
            <a:pPr algn="ctr"/>
            <a:r>
              <a:rPr kumimoji="1" lang="en-US" altLang="zh-CN" dirty="0"/>
              <a:t>[Ds17]</a:t>
            </a:r>
            <a:endParaRPr kumimoji="1" lang="zh-CN" altLang="en-US" dirty="0"/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5E7BB230-D310-AD4A-AC09-7FE6CE2728C4}"/>
              </a:ext>
            </a:extLst>
          </p:cNvPr>
          <p:cNvSpPr txBox="1"/>
          <p:nvPr/>
        </p:nvSpPr>
        <p:spPr>
          <a:xfrm>
            <a:off x="7305114" y="3796380"/>
            <a:ext cx="11849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dirty="0"/>
              <a:t>Ring-LPN</a:t>
            </a:r>
          </a:p>
          <a:p>
            <a:pPr algn="ctr"/>
            <a:r>
              <a:rPr kumimoji="1" lang="en-US" altLang="zh-CN" dirty="0"/>
              <a:t>PRG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271642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1EDBAE3-148E-7B4A-8FAA-3F334694E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Target Functionality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8DB0EED-A6E3-5448-8A39-9F64FBC964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914400"/>
          </a:xfrm>
        </p:spPr>
        <p:txBody>
          <a:bodyPr/>
          <a:lstStyle/>
          <a:p>
            <a:r>
              <a:rPr kumimoji="1" lang="en-US" altLang="zh-CN" dirty="0"/>
              <a:t>Corruptible-OLE over Polynomial Ring</a:t>
            </a: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3EB83504-FE88-7F45-AC4B-7A2B277F4F48}"/>
              </a:ext>
            </a:extLst>
          </p:cNvPr>
          <p:cNvGrpSpPr/>
          <p:nvPr/>
        </p:nvGrpSpPr>
        <p:grpSpPr>
          <a:xfrm>
            <a:off x="1830698" y="4802468"/>
            <a:ext cx="914400" cy="1234003"/>
            <a:chOff x="2848357" y="2943757"/>
            <a:chExt cx="914400" cy="1234003"/>
          </a:xfrm>
        </p:grpSpPr>
        <p:pic>
          <p:nvPicPr>
            <p:cNvPr id="5" name="图形 4" descr="魔鬼表情，实心填充">
              <a:extLst>
                <a:ext uri="{FF2B5EF4-FFF2-40B4-BE49-F238E27FC236}">
                  <a16:creationId xmlns:a16="http://schemas.microsoft.com/office/drawing/2014/main" id="{83723707-E978-6F40-AD17-E224346D66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2848357" y="2943757"/>
              <a:ext cx="914400" cy="914400"/>
            </a:xfrm>
            <a:prstGeom prst="rect">
              <a:avLst/>
            </a:prstGeom>
          </p:spPr>
        </p:pic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79EA7BE3-6648-B34E-9A6A-882E3CA2DFBE}"/>
                </a:ext>
              </a:extLst>
            </p:cNvPr>
            <p:cNvSpPr txBox="1"/>
            <p:nvPr/>
          </p:nvSpPr>
          <p:spPr>
            <a:xfrm>
              <a:off x="2963155" y="3808428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/>
                <a:t>Alice</a:t>
              </a:r>
              <a:endParaRPr kumimoji="1" lang="zh-CN" altLang="en-US" dirty="0"/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294533FA-2A18-8442-B890-442D0E53AD04}"/>
              </a:ext>
            </a:extLst>
          </p:cNvPr>
          <p:cNvGrpSpPr/>
          <p:nvPr/>
        </p:nvGrpSpPr>
        <p:grpSpPr>
          <a:xfrm>
            <a:off x="9438833" y="4885386"/>
            <a:ext cx="914400" cy="1234003"/>
            <a:chOff x="7101079" y="2943757"/>
            <a:chExt cx="914400" cy="1234003"/>
          </a:xfrm>
        </p:grpSpPr>
        <p:pic>
          <p:nvPicPr>
            <p:cNvPr id="4" name="图形 3" descr="男性形象">
              <a:extLst>
                <a:ext uri="{FF2B5EF4-FFF2-40B4-BE49-F238E27FC236}">
                  <a16:creationId xmlns:a16="http://schemas.microsoft.com/office/drawing/2014/main" id="{37A70A93-5286-F641-8F11-C3DCDFF589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101079" y="2943757"/>
              <a:ext cx="914400" cy="914400"/>
            </a:xfrm>
            <a:prstGeom prst="rect">
              <a:avLst/>
            </a:prstGeom>
          </p:spPr>
        </p:pic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6C334B02-81FD-FC4C-B83E-BB1939B9817D}"/>
                </a:ext>
              </a:extLst>
            </p:cNvPr>
            <p:cNvSpPr txBox="1"/>
            <p:nvPr/>
          </p:nvSpPr>
          <p:spPr>
            <a:xfrm>
              <a:off x="7260761" y="3808428"/>
              <a:ext cx="5950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/>
                <a:t>Bob</a:t>
              </a:r>
              <a:endParaRPr kumimoji="1" lang="zh-CN" altLang="en-US" dirty="0"/>
            </a:p>
          </p:txBody>
        </p:sp>
      </p:grpSp>
      <p:sp>
        <p:nvSpPr>
          <p:cNvPr id="12" name="矩形 11">
            <a:extLst>
              <a:ext uri="{FF2B5EF4-FFF2-40B4-BE49-F238E27FC236}">
                <a16:creationId xmlns:a16="http://schemas.microsoft.com/office/drawing/2014/main" id="{7B69D7B6-CEC2-704F-8C43-2ABB24725210}"/>
              </a:ext>
            </a:extLst>
          </p:cNvPr>
          <p:cNvSpPr/>
          <p:nvPr/>
        </p:nvSpPr>
        <p:spPr>
          <a:xfrm>
            <a:off x="5266101" y="5162944"/>
            <a:ext cx="1659798" cy="9225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c-OLE </a:t>
            </a:r>
          </a:p>
          <a:p>
            <a:pPr algn="ctr"/>
            <a:r>
              <a:rPr kumimoji="1" lang="en-US" altLang="zh-CN" dirty="0"/>
              <a:t>Functionality</a:t>
            </a:r>
            <a:endParaRPr kumimoji="1" lang="zh-CN" altLang="en-US" dirty="0"/>
          </a:p>
        </p:txBody>
      </p:sp>
      <p:cxnSp>
        <p:nvCxnSpPr>
          <p:cNvPr id="14" name="直线箭头连接符 13">
            <a:extLst>
              <a:ext uri="{FF2B5EF4-FFF2-40B4-BE49-F238E27FC236}">
                <a16:creationId xmlns:a16="http://schemas.microsoft.com/office/drawing/2014/main" id="{3E9A11DD-D904-9F40-807A-EFD559226A5D}"/>
              </a:ext>
            </a:extLst>
          </p:cNvPr>
          <p:cNvCxnSpPr>
            <a:cxnSpLocks/>
          </p:cNvCxnSpPr>
          <p:nvPr/>
        </p:nvCxnSpPr>
        <p:spPr>
          <a:xfrm flipV="1">
            <a:off x="2914151" y="5468535"/>
            <a:ext cx="2200275" cy="808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BD67D5E8-1DBD-D040-862C-D80B2FFBD6E4}"/>
                  </a:ext>
                </a:extLst>
              </p:cNvPr>
              <p:cNvSpPr txBox="1"/>
              <p:nvPr/>
            </p:nvSpPr>
            <p:spPr>
              <a:xfrm>
                <a:off x="3612676" y="5073266"/>
                <a:ext cx="9701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BD67D5E8-1DBD-D040-862C-D80B2FFBD6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2676" y="5073266"/>
                <a:ext cx="970137" cy="369332"/>
              </a:xfrm>
              <a:prstGeom prst="rect">
                <a:avLst/>
              </a:prstGeom>
              <a:blipFill>
                <a:blip r:embed="rId6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直线箭头连接符 16">
            <a:extLst>
              <a:ext uri="{FF2B5EF4-FFF2-40B4-BE49-F238E27FC236}">
                <a16:creationId xmlns:a16="http://schemas.microsoft.com/office/drawing/2014/main" id="{0A628325-F2BD-2448-871B-2BC53E788B50}"/>
              </a:ext>
            </a:extLst>
          </p:cNvPr>
          <p:cNvCxnSpPr>
            <a:cxnSpLocks/>
          </p:cNvCxnSpPr>
          <p:nvPr/>
        </p:nvCxnSpPr>
        <p:spPr>
          <a:xfrm>
            <a:off x="6962775" y="5900870"/>
            <a:ext cx="2476058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68D44CD1-8823-CB47-8375-049B86006035}"/>
                  </a:ext>
                </a:extLst>
              </p:cNvPr>
              <p:cNvSpPr txBox="1"/>
              <p:nvPr/>
            </p:nvSpPr>
            <p:spPr>
              <a:xfrm>
                <a:off x="7205196" y="5153455"/>
                <a:ext cx="191488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kumimoji="1" lang="en-US" altLang="zh-CN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68D44CD1-8823-CB47-8375-049B860060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5196" y="5153455"/>
                <a:ext cx="1914883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1779C213-3BC9-A142-8BAD-852DA9DC8D63}"/>
                  </a:ext>
                </a:extLst>
              </p:cNvPr>
              <p:cNvSpPr txBox="1"/>
              <p:nvPr/>
            </p:nvSpPr>
            <p:spPr>
              <a:xfrm>
                <a:off x="1456964" y="6182685"/>
                <a:ext cx="16618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dirty="0"/>
                  <a:t>Output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1779C213-3BC9-A142-8BAD-852DA9DC8D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6964" y="6182685"/>
                <a:ext cx="1661865" cy="369332"/>
              </a:xfrm>
              <a:prstGeom prst="rect">
                <a:avLst/>
              </a:prstGeom>
              <a:blipFill>
                <a:blip r:embed="rId8"/>
                <a:stretch>
                  <a:fillRect l="-3030" t="-6667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4C9BBA50-3AB3-A94E-88C5-FCA4A4ECC16F}"/>
                  </a:ext>
                </a:extLst>
              </p:cNvPr>
              <p:cNvSpPr txBox="1"/>
              <p:nvPr/>
            </p:nvSpPr>
            <p:spPr>
              <a:xfrm>
                <a:off x="9070421" y="6183869"/>
                <a:ext cx="16512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dirty="0"/>
                  <a:t>Output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4C9BBA50-3AB3-A94E-88C5-FCA4A4ECC1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0421" y="6183869"/>
                <a:ext cx="1651221" cy="369332"/>
              </a:xfrm>
              <a:prstGeom prst="rect">
                <a:avLst/>
              </a:prstGeom>
              <a:blipFill>
                <a:blip r:embed="rId9"/>
                <a:stretch>
                  <a:fillRect l="-3053" t="-6667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组合 24">
            <a:extLst>
              <a:ext uri="{FF2B5EF4-FFF2-40B4-BE49-F238E27FC236}">
                <a16:creationId xmlns:a16="http://schemas.microsoft.com/office/drawing/2014/main" id="{8D4FF437-98B4-AD4D-ADEC-54AF45E2C65C}"/>
              </a:ext>
            </a:extLst>
          </p:cNvPr>
          <p:cNvGrpSpPr/>
          <p:nvPr/>
        </p:nvGrpSpPr>
        <p:grpSpPr>
          <a:xfrm>
            <a:off x="1830698" y="2598479"/>
            <a:ext cx="914400" cy="1234003"/>
            <a:chOff x="2848357" y="2943757"/>
            <a:chExt cx="914400" cy="1234003"/>
          </a:xfrm>
        </p:grpSpPr>
        <p:pic>
          <p:nvPicPr>
            <p:cNvPr id="26" name="图形 25" descr="女性形象">
              <a:extLst>
                <a:ext uri="{FF2B5EF4-FFF2-40B4-BE49-F238E27FC236}">
                  <a16:creationId xmlns:a16="http://schemas.microsoft.com/office/drawing/2014/main" id="{739605FF-D221-ED4D-AA08-2651D72446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/>
          </p:blipFill>
          <p:spPr>
            <a:xfrm>
              <a:off x="2848357" y="2943757"/>
              <a:ext cx="914400" cy="914400"/>
            </a:xfrm>
            <a:prstGeom prst="rect">
              <a:avLst/>
            </a:prstGeom>
          </p:spPr>
        </p:pic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04041A1C-3770-3B43-9B26-DBE1F591B3E2}"/>
                </a:ext>
              </a:extLst>
            </p:cNvPr>
            <p:cNvSpPr txBox="1"/>
            <p:nvPr/>
          </p:nvSpPr>
          <p:spPr>
            <a:xfrm>
              <a:off x="2963155" y="3808428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/>
                <a:t>Alice</a:t>
              </a:r>
              <a:endParaRPr kumimoji="1" lang="zh-CN" altLang="en-US" dirty="0"/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9F19940C-7A0B-524F-B61C-3503DA54AB64}"/>
              </a:ext>
            </a:extLst>
          </p:cNvPr>
          <p:cNvGrpSpPr/>
          <p:nvPr/>
        </p:nvGrpSpPr>
        <p:grpSpPr>
          <a:xfrm>
            <a:off x="9438833" y="2681397"/>
            <a:ext cx="914400" cy="1234003"/>
            <a:chOff x="7101079" y="2943757"/>
            <a:chExt cx="914400" cy="1234003"/>
          </a:xfrm>
        </p:grpSpPr>
        <p:pic>
          <p:nvPicPr>
            <p:cNvPr id="29" name="图形 28" descr="男性形象">
              <a:extLst>
                <a:ext uri="{FF2B5EF4-FFF2-40B4-BE49-F238E27FC236}">
                  <a16:creationId xmlns:a16="http://schemas.microsoft.com/office/drawing/2014/main" id="{A69399CB-647B-F14C-9F53-CDD87402951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101079" y="2943757"/>
              <a:ext cx="914400" cy="914400"/>
            </a:xfrm>
            <a:prstGeom prst="rect">
              <a:avLst/>
            </a:prstGeom>
          </p:spPr>
        </p:pic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A1BA57A2-0720-4346-8104-FF47DA230A99}"/>
                </a:ext>
              </a:extLst>
            </p:cNvPr>
            <p:cNvSpPr txBox="1"/>
            <p:nvPr/>
          </p:nvSpPr>
          <p:spPr>
            <a:xfrm>
              <a:off x="7260761" y="3808428"/>
              <a:ext cx="5950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/>
                <a:t>Bob</a:t>
              </a:r>
              <a:endParaRPr kumimoji="1" lang="zh-CN" altLang="en-US" dirty="0"/>
            </a:p>
          </p:txBody>
        </p:sp>
      </p:grpSp>
      <p:sp>
        <p:nvSpPr>
          <p:cNvPr id="31" name="矩形 30">
            <a:extLst>
              <a:ext uri="{FF2B5EF4-FFF2-40B4-BE49-F238E27FC236}">
                <a16:creationId xmlns:a16="http://schemas.microsoft.com/office/drawing/2014/main" id="{739C71D3-28B3-6547-B017-8DB6304F84C8}"/>
              </a:ext>
            </a:extLst>
          </p:cNvPr>
          <p:cNvSpPr/>
          <p:nvPr/>
        </p:nvSpPr>
        <p:spPr>
          <a:xfrm>
            <a:off x="5266101" y="2958955"/>
            <a:ext cx="1659798" cy="9225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c-OLE </a:t>
            </a:r>
          </a:p>
          <a:p>
            <a:pPr algn="ctr"/>
            <a:r>
              <a:rPr kumimoji="1" lang="en-US" altLang="zh-CN" dirty="0"/>
              <a:t>Functionality</a:t>
            </a:r>
            <a:endParaRPr kumimoji="1" lang="zh-CN" altLang="en-US" dirty="0"/>
          </a:p>
        </p:txBody>
      </p:sp>
      <p:cxnSp>
        <p:nvCxnSpPr>
          <p:cNvPr id="32" name="直线箭头连接符 31">
            <a:extLst>
              <a:ext uri="{FF2B5EF4-FFF2-40B4-BE49-F238E27FC236}">
                <a16:creationId xmlns:a16="http://schemas.microsoft.com/office/drawing/2014/main" id="{FCD77B04-CD15-FA4F-B558-7E31D6BCA73F}"/>
              </a:ext>
            </a:extLst>
          </p:cNvPr>
          <p:cNvCxnSpPr>
            <a:cxnSpLocks/>
          </p:cNvCxnSpPr>
          <p:nvPr/>
        </p:nvCxnSpPr>
        <p:spPr>
          <a:xfrm flipH="1">
            <a:off x="2789981" y="3730734"/>
            <a:ext cx="2324445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DB2667C9-6084-B349-9C5D-F7780B63B889}"/>
                  </a:ext>
                </a:extLst>
              </p:cNvPr>
              <p:cNvSpPr txBox="1"/>
              <p:nvPr/>
            </p:nvSpPr>
            <p:spPr>
              <a:xfrm>
                <a:off x="3401697" y="3272631"/>
                <a:ext cx="9701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DB2667C9-6084-B349-9C5D-F7780B63B8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1697" y="3272631"/>
                <a:ext cx="970137" cy="369332"/>
              </a:xfrm>
              <a:prstGeom prst="rect">
                <a:avLst/>
              </a:prstGeom>
              <a:blipFill>
                <a:blip r:embed="rId12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直线箭头连接符 33">
            <a:extLst>
              <a:ext uri="{FF2B5EF4-FFF2-40B4-BE49-F238E27FC236}">
                <a16:creationId xmlns:a16="http://schemas.microsoft.com/office/drawing/2014/main" id="{D6BD89A1-CC5F-CE47-A534-C021C7288E37}"/>
              </a:ext>
            </a:extLst>
          </p:cNvPr>
          <p:cNvCxnSpPr>
            <a:cxnSpLocks/>
          </p:cNvCxnSpPr>
          <p:nvPr/>
        </p:nvCxnSpPr>
        <p:spPr>
          <a:xfrm>
            <a:off x="6962775" y="3696881"/>
            <a:ext cx="2476058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27A95B6F-F2AD-8E4B-B90E-7489DFB7BAD9}"/>
                  </a:ext>
                </a:extLst>
              </p:cNvPr>
              <p:cNvSpPr txBox="1"/>
              <p:nvPr/>
            </p:nvSpPr>
            <p:spPr>
              <a:xfrm>
                <a:off x="7721057" y="3235585"/>
                <a:ext cx="9594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27A95B6F-F2AD-8E4B-B90E-7489DFB7BA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1057" y="3235585"/>
                <a:ext cx="959493" cy="369332"/>
              </a:xfrm>
              <a:prstGeom prst="rect">
                <a:avLst/>
              </a:prstGeom>
              <a:blipFill>
                <a:blip r:embed="rId1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2AA61A32-1F85-0F43-BE43-D7D2DAA3854A}"/>
                  </a:ext>
                </a:extLst>
              </p:cNvPr>
              <p:cNvSpPr txBox="1"/>
              <p:nvPr/>
            </p:nvSpPr>
            <p:spPr>
              <a:xfrm>
                <a:off x="1456964" y="3978696"/>
                <a:ext cx="16618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dirty="0"/>
                  <a:t>Output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2AA61A32-1F85-0F43-BE43-D7D2DAA385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6964" y="3978696"/>
                <a:ext cx="1661865" cy="369332"/>
              </a:xfrm>
              <a:prstGeom prst="rect">
                <a:avLst/>
              </a:prstGeom>
              <a:blipFill>
                <a:blip r:embed="rId14"/>
                <a:stretch>
                  <a:fillRect l="-3030" t="-6667" b="-2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AA590AE2-4FE5-7347-B447-AC3A5450CD0E}"/>
                  </a:ext>
                </a:extLst>
              </p:cNvPr>
              <p:cNvSpPr txBox="1"/>
              <p:nvPr/>
            </p:nvSpPr>
            <p:spPr>
              <a:xfrm>
                <a:off x="9070421" y="3979880"/>
                <a:ext cx="16512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dirty="0"/>
                  <a:t>Output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AA590AE2-4FE5-7347-B447-AC3A5450CD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0421" y="3979880"/>
                <a:ext cx="1651221" cy="369332"/>
              </a:xfrm>
              <a:prstGeom prst="rect">
                <a:avLst/>
              </a:prstGeom>
              <a:blipFill>
                <a:blip r:embed="rId15"/>
                <a:stretch>
                  <a:fillRect l="-3053" t="-6667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文本框 37">
            <a:extLst>
              <a:ext uri="{FF2B5EF4-FFF2-40B4-BE49-F238E27FC236}">
                <a16:creationId xmlns:a16="http://schemas.microsoft.com/office/drawing/2014/main" id="{9800F5A1-905E-5047-8C79-B4B69AEBEE6A}"/>
              </a:ext>
            </a:extLst>
          </p:cNvPr>
          <p:cNvSpPr txBox="1"/>
          <p:nvPr/>
        </p:nvSpPr>
        <p:spPr>
          <a:xfrm>
            <a:off x="5125221" y="4658894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Adversarial Case</a:t>
            </a:r>
            <a:endParaRPr kumimoji="1" lang="zh-CN" altLang="en-US" dirty="0"/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4F565F55-6BD8-3D4E-A248-5C9A8ABC9B0F}"/>
              </a:ext>
            </a:extLst>
          </p:cNvPr>
          <p:cNvSpPr txBox="1"/>
          <p:nvPr/>
        </p:nvSpPr>
        <p:spPr>
          <a:xfrm>
            <a:off x="5332783" y="2522264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Honest Case</a:t>
            </a:r>
            <a:endParaRPr kumimoji="1" lang="zh-CN" altLang="en-US" dirty="0"/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8A222C50-8714-8B48-8DDF-809F0DCADEA7}"/>
              </a:ext>
            </a:extLst>
          </p:cNvPr>
          <p:cNvSpPr txBox="1"/>
          <p:nvPr/>
        </p:nvSpPr>
        <p:spPr>
          <a:xfrm>
            <a:off x="7132582" y="5900870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Reverse Sampling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822399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5383A28-78A9-A843-8F56-AB23C6018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Target Functionality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3B88331-99A3-4947-8E44-8F607EF08F4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en-US" altLang="zh-CN" dirty="0"/>
                  <a:t>[BCG+19] argues this is the best possible functionality for PCG</a:t>
                </a:r>
              </a:p>
              <a:p>
                <a:endParaRPr kumimoji="1" lang="en-US" altLang="zh-CN" dirty="0"/>
              </a:p>
              <a:p>
                <a:r>
                  <a:rPr kumimoji="1" lang="en-US" altLang="zh-CN" dirty="0"/>
                  <a:t>Correlation Generation = Multiparty Setup + Local Expansion</a:t>
                </a:r>
              </a:p>
              <a:p>
                <a:endParaRPr kumimoji="1" lang="en-US" altLang="zh-CN" dirty="0"/>
              </a:p>
              <a:p>
                <a:r>
                  <a:rPr kumimoji="1" lang="en-US" altLang="zh-CN" dirty="0"/>
                  <a:t>PCG guarantees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sub>
                        </m:s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sub>
                        </m:sSub>
                      </m:e>
                    </m:d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≅</m:t>
                    </m:r>
                    <m:d>
                      <m:d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sub>
                        </m:s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kumimoji="1" lang="en-US" altLang="zh-CN" b="0" i="0" smtClean="0">
                            <a:latin typeface="Cambria Math" panose="02040503050406030204" pitchFamily="18" charset="0"/>
                          </a:rPr>
                          <m:t>RSample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sub>
                        </m:s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3B88331-99A3-4947-8E44-8F607EF08F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98905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9D5BAFC-41AA-AA40-8C3C-6E561CECF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Corruptible Scaled Unit Vector Function</a:t>
            </a:r>
            <a:endParaRPr kumimoji="1" lang="zh-CN" altLang="en-US" dirty="0"/>
          </a:p>
        </p:txBody>
      </p:sp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25D2DF65-D5FE-EE40-8FC0-DA03584536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84" t="28069" r="924" b="1421"/>
          <a:stretch/>
        </p:blipFill>
        <p:spPr>
          <a:xfrm>
            <a:off x="714376" y="1690688"/>
            <a:ext cx="11041774" cy="5042700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E17D250A-324C-F44A-8BB4-9A6C5739786D}"/>
              </a:ext>
            </a:extLst>
          </p:cNvPr>
          <p:cNvSpPr txBox="1"/>
          <p:nvPr/>
        </p:nvSpPr>
        <p:spPr>
          <a:xfrm>
            <a:off x="4631377" y="6028537"/>
            <a:ext cx="189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rgbClr val="FF0000"/>
                </a:solidFill>
              </a:rPr>
              <a:t>Selective Failure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748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3C5D262-815F-DD47-A7FA-FED4BFF8E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Idea of [Ds17]: GGM + 2PC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722AD2D-59B2-0B44-8E14-253DC61A98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Two parties evaluate a D-level GGM tree using PRG as RO</a:t>
            </a:r>
          </a:p>
          <a:p>
            <a:endParaRPr kumimoji="1" lang="en-US" altLang="zh-CN" dirty="0"/>
          </a:p>
          <a:p>
            <a:r>
              <a:rPr kumimoji="1" lang="en-US" altLang="zh-CN" dirty="0"/>
              <a:t>Two parties use 2PC to compute correction word at each level</a:t>
            </a:r>
          </a:p>
          <a:p>
            <a:endParaRPr kumimoji="1" lang="en-US" altLang="zh-CN" dirty="0"/>
          </a:p>
          <a:p>
            <a:r>
              <a:rPr kumimoji="1" lang="en-US" altLang="zh-CN" dirty="0"/>
              <a:t>PRG is evaluated outside 2PC so checking is necessary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573829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6DBBDDF-679A-A046-9781-01675EAF1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Invariants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F11EB99-4D53-E24F-977E-22B4EA6C2F9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775200"/>
              </a:xfrm>
            </p:spPr>
            <p:txBody>
              <a:bodyPr/>
              <a:lstStyle/>
              <a:p>
                <a:r>
                  <a:rPr kumimoji="1" lang="en-US" altLang="zh-CN" dirty="0"/>
                  <a:t>At each node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,ℓ</m:t>
                        </m:r>
                      </m:e>
                    </m:d>
                  </m:oMath>
                </a14:m>
                <a:r>
                  <a:rPr kumimoji="1" lang="en-US" altLang="zh-CN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</m:sSub>
                  </m:oMath>
                </a14:m>
                <a:r>
                  <a:rPr kumimoji="1" lang="en-US" altLang="zh-CN" dirty="0"/>
                  <a:t> holds PRG seed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,ℓ</m:t>
                        </m:r>
                      </m:sup>
                    </m:sSubSup>
                  </m:oMath>
                </a14:m>
                <a:r>
                  <a:rPr kumimoji="1" lang="en-US" altLang="zh-CN" dirty="0"/>
                  <a:t> and indicator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  <m:sup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,ℓ</m:t>
                        </m:r>
                      </m:sup>
                    </m:sSubSup>
                  </m:oMath>
                </a14:m>
                <a:endParaRPr kumimoji="1" lang="en-US" altLang="zh-CN" dirty="0"/>
              </a:p>
              <a:p>
                <a:r>
                  <a:rPr kumimoji="1" lang="en-US" altLang="zh-CN" dirty="0"/>
                  <a:t>At each level maintains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  <m:sup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,0</m:t>
                        </m:r>
                      </m:sup>
                    </m:sSubSup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sup>
                    </m:sSubSup>
                  </m:oMath>
                </a14:m>
                <a:endParaRPr kumimoji="1" lang="en-US" altLang="zh-CN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b="0" i="0" smtClean="0">
                        <a:latin typeface="Cambria Math" panose="02040503050406030204" pitchFamily="18" charset="0"/>
                      </a:rPr>
                      <m:t>i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0" smtClean="0">
                            <a:latin typeface="Cambria Math" panose="02040503050406030204" pitchFamily="18" charset="0"/>
                          </a:rPr>
                          <m:t>0,…,</m:t>
                        </m:r>
                        <m:func>
                          <m:func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kumimoji="1" lang="en-US" altLang="zh-CN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func>
                      </m:e>
                    </m:d>
                  </m:oMath>
                </a14:m>
                <a:endParaRPr kumimoji="1" lang="en-US" altLang="zh-CN" dirty="0"/>
              </a:p>
              <a:p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ℓ∈</m:t>
                    </m:r>
                    <m:d>
                      <m:dPr>
                        <m:begChr m:val="{"/>
                        <m:endChr m:val="}"/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>
                            <a:latin typeface="Cambria Math" panose="02040503050406030204" pitchFamily="18" charset="0"/>
                          </a:rPr>
                          <m:t>0,…,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endParaRPr kumimoji="1" lang="en-US" altLang="zh-CN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+1,2ℓ</m:t>
                        </m:r>
                      </m:sup>
                    </m:sSup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+1,2ℓ+1</m:t>
                        </m:r>
                      </m:sup>
                    </m:sSup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kumimoji="1" lang="en-US" altLang="zh-CN" dirty="0"/>
                  <a:t> </a:t>
                </a:r>
              </a:p>
              <a:p>
                <a:r>
                  <a:rPr kumimoji="1" lang="en-US" altLang="zh-CN" dirty="0"/>
                  <a:t>if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ℓ=</m:t>
                    </m:r>
                    <m:sSub>
                      <m:sSub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0…</m:t>
                        </m:r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en-US" altLang="zh-CN" dirty="0"/>
                  <a:t> otherwise,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+1,2ℓ</m:t>
                        </m:r>
                      </m:sup>
                    </m:sSup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+1,2ℓ+1</m:t>
                        </m:r>
                      </m:sup>
                    </m:sSup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kumimoji="1" lang="zh-CN" altLang="en-US" dirty="0"/>
              </a:p>
              <a:p>
                <a:endParaRPr kumimoji="1" lang="en-US" altLang="zh-CN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F11EB99-4D53-E24F-977E-22B4EA6C2F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775200"/>
              </a:xfrm>
              <a:blipFill>
                <a:blip r:embed="rId2"/>
                <a:stretch>
                  <a:fillRect l="-1086" t="-10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1" name="组合 50">
            <a:extLst>
              <a:ext uri="{FF2B5EF4-FFF2-40B4-BE49-F238E27FC236}">
                <a16:creationId xmlns:a16="http://schemas.microsoft.com/office/drawing/2014/main" id="{8B323636-D77A-BB44-8CD1-C6D51B9EBD14}"/>
              </a:ext>
            </a:extLst>
          </p:cNvPr>
          <p:cNvGrpSpPr/>
          <p:nvPr/>
        </p:nvGrpSpPr>
        <p:grpSpPr>
          <a:xfrm>
            <a:off x="6372233" y="2988045"/>
            <a:ext cx="5424896" cy="2938192"/>
            <a:chOff x="5314958" y="2959470"/>
            <a:chExt cx="5424896" cy="2938192"/>
          </a:xfrm>
          <a:solidFill>
            <a:schemeClr val="bg1"/>
          </a:solidFill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1DF71A73-F405-C344-B721-A52C65EAC3ED}"/>
                </a:ext>
              </a:extLst>
            </p:cNvPr>
            <p:cNvSpPr/>
            <p:nvPr/>
          </p:nvSpPr>
          <p:spPr>
            <a:xfrm>
              <a:off x="6445753" y="3773651"/>
              <a:ext cx="534390" cy="441181"/>
            </a:xfrm>
            <a:prstGeom prst="rect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>
                  <a:solidFill>
                    <a:schemeClr val="tx1"/>
                  </a:solidFill>
                </a:rPr>
                <a:t>0,0</a:t>
              </a:r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83A7C95B-10CA-E148-976B-D47716DCBC40}"/>
                </a:ext>
              </a:extLst>
            </p:cNvPr>
            <p:cNvSpPr/>
            <p:nvPr/>
          </p:nvSpPr>
          <p:spPr>
            <a:xfrm>
              <a:off x="9118545" y="3768813"/>
              <a:ext cx="534390" cy="441181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>
                  <a:solidFill>
                    <a:schemeClr val="tx1"/>
                  </a:solidFill>
                </a:rPr>
                <a:t>0,1</a:t>
              </a:r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C067972F-5078-A642-A8D9-38D51329B65A}"/>
                </a:ext>
              </a:extLst>
            </p:cNvPr>
            <p:cNvSpPr/>
            <p:nvPr/>
          </p:nvSpPr>
          <p:spPr>
            <a:xfrm>
              <a:off x="5746758" y="4702899"/>
              <a:ext cx="534390" cy="441181"/>
            </a:xfrm>
            <a:prstGeom prst="rect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>
                  <a:solidFill>
                    <a:schemeClr val="tx1"/>
                  </a:solidFill>
                </a:rPr>
                <a:t>1,0</a:t>
              </a:r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2037A091-193C-CD49-AF8E-C41AFD28E363}"/>
                </a:ext>
              </a:extLst>
            </p:cNvPr>
            <p:cNvSpPr/>
            <p:nvPr/>
          </p:nvSpPr>
          <p:spPr>
            <a:xfrm>
              <a:off x="7101375" y="4702899"/>
              <a:ext cx="534390" cy="441181"/>
            </a:xfrm>
            <a:prstGeom prst="rect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>
                  <a:solidFill>
                    <a:schemeClr val="tx1"/>
                  </a:solidFill>
                </a:rPr>
                <a:t>1,1</a:t>
              </a:r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D56B0413-6BB5-4A40-9BE3-5B337CC80D04}"/>
                </a:ext>
              </a:extLst>
            </p:cNvPr>
            <p:cNvSpPr/>
            <p:nvPr/>
          </p:nvSpPr>
          <p:spPr>
            <a:xfrm>
              <a:off x="8455992" y="4702899"/>
              <a:ext cx="534390" cy="441181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>
                  <a:solidFill>
                    <a:schemeClr val="tx1"/>
                  </a:solidFill>
                </a:rPr>
                <a:t>1,2</a:t>
              </a:r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57F7B925-8127-5A4A-B4F4-46C28674008E}"/>
                </a:ext>
              </a:extLst>
            </p:cNvPr>
            <p:cNvSpPr/>
            <p:nvPr/>
          </p:nvSpPr>
          <p:spPr>
            <a:xfrm>
              <a:off x="9810609" y="4702899"/>
              <a:ext cx="534390" cy="441181"/>
            </a:xfrm>
            <a:prstGeom prst="rect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>
                  <a:solidFill>
                    <a:schemeClr val="tx1"/>
                  </a:solidFill>
                </a:rPr>
                <a:t>1,3</a:t>
              </a:r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BB4F56BB-FB79-6244-9B72-06349C50249A}"/>
                </a:ext>
              </a:extLst>
            </p:cNvPr>
            <p:cNvSpPr/>
            <p:nvPr/>
          </p:nvSpPr>
          <p:spPr>
            <a:xfrm>
              <a:off x="5314958" y="5456481"/>
              <a:ext cx="534390" cy="441181"/>
            </a:xfrm>
            <a:prstGeom prst="rect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>
                  <a:solidFill>
                    <a:schemeClr val="tx1"/>
                  </a:solidFill>
                </a:rPr>
                <a:t>2,0</a:t>
              </a:r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3EEEF9D9-0CA2-4C4B-9B67-BACCE71177AB}"/>
                </a:ext>
              </a:extLst>
            </p:cNvPr>
            <p:cNvSpPr/>
            <p:nvPr/>
          </p:nvSpPr>
          <p:spPr>
            <a:xfrm>
              <a:off x="6013953" y="5456481"/>
              <a:ext cx="534390" cy="441181"/>
            </a:xfrm>
            <a:prstGeom prst="rect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>
                  <a:solidFill>
                    <a:schemeClr val="tx1"/>
                  </a:solidFill>
                </a:rPr>
                <a:t>2,1</a:t>
              </a:r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1A861E47-BE87-3C4D-AA4B-F9635A755FD8}"/>
                </a:ext>
              </a:extLst>
            </p:cNvPr>
            <p:cNvSpPr/>
            <p:nvPr/>
          </p:nvSpPr>
          <p:spPr>
            <a:xfrm>
              <a:off x="6712948" y="5456481"/>
              <a:ext cx="534390" cy="441181"/>
            </a:xfrm>
            <a:prstGeom prst="rect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>
                  <a:solidFill>
                    <a:schemeClr val="tx1"/>
                  </a:solidFill>
                </a:rPr>
                <a:t>2,2</a:t>
              </a:r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40815B7C-759A-8148-A047-1930D2F4C814}"/>
                </a:ext>
              </a:extLst>
            </p:cNvPr>
            <p:cNvSpPr/>
            <p:nvPr/>
          </p:nvSpPr>
          <p:spPr>
            <a:xfrm>
              <a:off x="7411943" y="5456481"/>
              <a:ext cx="534390" cy="441181"/>
            </a:xfrm>
            <a:prstGeom prst="rect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>
                  <a:solidFill>
                    <a:schemeClr val="tx1"/>
                  </a:solidFill>
                </a:rPr>
                <a:t>2,3</a:t>
              </a:r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A8C6B61F-D03A-9148-89A5-AFA6AEE8BD10}"/>
                </a:ext>
              </a:extLst>
            </p:cNvPr>
            <p:cNvSpPr/>
            <p:nvPr/>
          </p:nvSpPr>
          <p:spPr>
            <a:xfrm>
              <a:off x="8108479" y="5456481"/>
              <a:ext cx="534390" cy="441181"/>
            </a:xfrm>
            <a:prstGeom prst="rect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>
                  <a:solidFill>
                    <a:schemeClr val="tx1"/>
                  </a:solidFill>
                </a:rPr>
                <a:t>2,4</a:t>
              </a:r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1BC4CAC6-5840-3D41-9672-0B94C579AE0F}"/>
                </a:ext>
              </a:extLst>
            </p:cNvPr>
            <p:cNvSpPr/>
            <p:nvPr/>
          </p:nvSpPr>
          <p:spPr>
            <a:xfrm>
              <a:off x="8807474" y="5456481"/>
              <a:ext cx="534390" cy="441181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>
                  <a:solidFill>
                    <a:schemeClr val="tx1"/>
                  </a:solidFill>
                </a:rPr>
                <a:t>2,5</a:t>
              </a:r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BD48D311-2ABB-E643-AEB0-E290E1668AEA}"/>
                </a:ext>
              </a:extLst>
            </p:cNvPr>
            <p:cNvSpPr/>
            <p:nvPr/>
          </p:nvSpPr>
          <p:spPr>
            <a:xfrm>
              <a:off x="9506469" y="5456481"/>
              <a:ext cx="534390" cy="441181"/>
            </a:xfrm>
            <a:prstGeom prst="rect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>
                  <a:solidFill>
                    <a:schemeClr val="tx1"/>
                  </a:solidFill>
                </a:rPr>
                <a:t>2,6</a:t>
              </a:r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1D7C8B75-B878-8247-A51A-49F1F0EF87A9}"/>
                </a:ext>
              </a:extLst>
            </p:cNvPr>
            <p:cNvSpPr/>
            <p:nvPr/>
          </p:nvSpPr>
          <p:spPr>
            <a:xfrm>
              <a:off x="10205464" y="5456481"/>
              <a:ext cx="534390" cy="441181"/>
            </a:xfrm>
            <a:prstGeom prst="rect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>
                  <a:solidFill>
                    <a:schemeClr val="tx1"/>
                  </a:solidFill>
                </a:rPr>
                <a:t>2,7</a:t>
              </a:r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矩形 21">
                  <a:extLst>
                    <a:ext uri="{FF2B5EF4-FFF2-40B4-BE49-F238E27FC236}">
                      <a16:creationId xmlns:a16="http://schemas.microsoft.com/office/drawing/2014/main" id="{8B42203E-3E26-6148-B66A-6F1CDA825B1E}"/>
                    </a:ext>
                  </a:extLst>
                </p:cNvPr>
                <p:cNvSpPr/>
                <p:nvPr/>
              </p:nvSpPr>
              <p:spPr>
                <a:xfrm>
                  <a:off x="7841284" y="2959470"/>
                  <a:ext cx="534390" cy="441181"/>
                </a:xfrm>
                <a:prstGeom prst="rect">
                  <a:avLst/>
                </a:prstGeom>
                <a:solidFill>
                  <a:schemeClr val="accent1"/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oMath>
                    </m:oMathPara>
                  </a14:m>
                  <a:endParaRPr kumimoji="1" lang="zh-CN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矩形 21">
                  <a:extLst>
                    <a:ext uri="{FF2B5EF4-FFF2-40B4-BE49-F238E27FC236}">
                      <a16:creationId xmlns:a16="http://schemas.microsoft.com/office/drawing/2014/main" id="{8B42203E-3E26-6148-B66A-6F1CDA825B1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41284" y="2959470"/>
                  <a:ext cx="534390" cy="441181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4" name="直线连接符 23">
              <a:extLst>
                <a:ext uri="{FF2B5EF4-FFF2-40B4-BE49-F238E27FC236}">
                  <a16:creationId xmlns:a16="http://schemas.microsoft.com/office/drawing/2014/main" id="{EC1EB825-AB80-7B48-94AE-FEA5D1186EBF}"/>
                </a:ext>
              </a:extLst>
            </p:cNvPr>
            <p:cNvCxnSpPr>
              <a:cxnSpLocks/>
              <a:stCxn id="22" idx="2"/>
              <a:endCxn id="5" idx="0"/>
            </p:cNvCxnSpPr>
            <p:nvPr/>
          </p:nvCxnSpPr>
          <p:spPr>
            <a:xfrm flipH="1">
              <a:off x="6712948" y="3400651"/>
              <a:ext cx="1395531" cy="373000"/>
            </a:xfrm>
            <a:prstGeom prst="lin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线连接符 25">
              <a:extLst>
                <a:ext uri="{FF2B5EF4-FFF2-40B4-BE49-F238E27FC236}">
                  <a16:creationId xmlns:a16="http://schemas.microsoft.com/office/drawing/2014/main" id="{C775F3DE-B963-494E-893D-9007C9A5DEAA}"/>
                </a:ext>
              </a:extLst>
            </p:cNvPr>
            <p:cNvCxnSpPr>
              <a:cxnSpLocks/>
              <a:stCxn id="22" idx="2"/>
              <a:endCxn id="6" idx="0"/>
            </p:cNvCxnSpPr>
            <p:nvPr/>
          </p:nvCxnSpPr>
          <p:spPr>
            <a:xfrm>
              <a:off x="8108479" y="3400651"/>
              <a:ext cx="1277261" cy="368162"/>
            </a:xfrm>
            <a:prstGeom prst="lin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线连接符 27">
              <a:extLst>
                <a:ext uri="{FF2B5EF4-FFF2-40B4-BE49-F238E27FC236}">
                  <a16:creationId xmlns:a16="http://schemas.microsoft.com/office/drawing/2014/main" id="{0CB71E7F-2242-B142-902C-2E0EC40C5D30}"/>
                </a:ext>
              </a:extLst>
            </p:cNvPr>
            <p:cNvCxnSpPr>
              <a:cxnSpLocks/>
              <a:stCxn id="5" idx="2"/>
              <a:endCxn id="7" idx="0"/>
            </p:cNvCxnSpPr>
            <p:nvPr/>
          </p:nvCxnSpPr>
          <p:spPr>
            <a:xfrm flipH="1">
              <a:off x="6013953" y="4214832"/>
              <a:ext cx="698995" cy="488067"/>
            </a:xfrm>
            <a:prstGeom prst="lin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线连接符 29">
              <a:extLst>
                <a:ext uri="{FF2B5EF4-FFF2-40B4-BE49-F238E27FC236}">
                  <a16:creationId xmlns:a16="http://schemas.microsoft.com/office/drawing/2014/main" id="{FBF67C08-2BD3-EC4E-BE6A-1BE95C9AA250}"/>
                </a:ext>
              </a:extLst>
            </p:cNvPr>
            <p:cNvCxnSpPr>
              <a:cxnSpLocks/>
              <a:stCxn id="5" idx="2"/>
              <a:endCxn id="8" idx="0"/>
            </p:cNvCxnSpPr>
            <p:nvPr/>
          </p:nvCxnSpPr>
          <p:spPr>
            <a:xfrm>
              <a:off x="6712948" y="4214832"/>
              <a:ext cx="655622" cy="488067"/>
            </a:xfrm>
            <a:prstGeom prst="lin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线连接符 31">
              <a:extLst>
                <a:ext uri="{FF2B5EF4-FFF2-40B4-BE49-F238E27FC236}">
                  <a16:creationId xmlns:a16="http://schemas.microsoft.com/office/drawing/2014/main" id="{BD4E71C3-88C3-9848-8C77-9DE7D2878D18}"/>
                </a:ext>
              </a:extLst>
            </p:cNvPr>
            <p:cNvCxnSpPr>
              <a:cxnSpLocks/>
              <a:stCxn id="6" idx="2"/>
              <a:endCxn id="9" idx="0"/>
            </p:cNvCxnSpPr>
            <p:nvPr/>
          </p:nvCxnSpPr>
          <p:spPr>
            <a:xfrm flipH="1">
              <a:off x="8723187" y="4209994"/>
              <a:ext cx="662553" cy="492905"/>
            </a:xfrm>
            <a:prstGeom prst="lin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线连接符 33">
              <a:extLst>
                <a:ext uri="{FF2B5EF4-FFF2-40B4-BE49-F238E27FC236}">
                  <a16:creationId xmlns:a16="http://schemas.microsoft.com/office/drawing/2014/main" id="{E77A718C-8306-934C-A16C-9D5C9C181260}"/>
                </a:ext>
              </a:extLst>
            </p:cNvPr>
            <p:cNvCxnSpPr>
              <a:cxnSpLocks/>
              <a:stCxn id="6" idx="2"/>
              <a:endCxn id="10" idx="0"/>
            </p:cNvCxnSpPr>
            <p:nvPr/>
          </p:nvCxnSpPr>
          <p:spPr>
            <a:xfrm>
              <a:off x="9385740" y="4209994"/>
              <a:ext cx="692064" cy="492905"/>
            </a:xfrm>
            <a:prstGeom prst="lin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线连接符 35">
              <a:extLst>
                <a:ext uri="{FF2B5EF4-FFF2-40B4-BE49-F238E27FC236}">
                  <a16:creationId xmlns:a16="http://schemas.microsoft.com/office/drawing/2014/main" id="{A0DE935F-9DC3-DD4A-AB08-81F18324392A}"/>
                </a:ext>
              </a:extLst>
            </p:cNvPr>
            <p:cNvCxnSpPr>
              <a:cxnSpLocks/>
              <a:stCxn id="7" idx="2"/>
              <a:endCxn id="14" idx="0"/>
            </p:cNvCxnSpPr>
            <p:nvPr/>
          </p:nvCxnSpPr>
          <p:spPr>
            <a:xfrm flipH="1">
              <a:off x="5582153" y="5144080"/>
              <a:ext cx="431800" cy="312401"/>
            </a:xfrm>
            <a:prstGeom prst="lin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线连接符 37">
              <a:extLst>
                <a:ext uri="{FF2B5EF4-FFF2-40B4-BE49-F238E27FC236}">
                  <a16:creationId xmlns:a16="http://schemas.microsoft.com/office/drawing/2014/main" id="{EAFCF4D0-716B-4C46-9778-C454159A2530}"/>
                </a:ext>
              </a:extLst>
            </p:cNvPr>
            <p:cNvCxnSpPr>
              <a:cxnSpLocks/>
              <a:stCxn id="7" idx="2"/>
              <a:endCxn id="15" idx="0"/>
            </p:cNvCxnSpPr>
            <p:nvPr/>
          </p:nvCxnSpPr>
          <p:spPr>
            <a:xfrm>
              <a:off x="6013953" y="5144080"/>
              <a:ext cx="267195" cy="312401"/>
            </a:xfrm>
            <a:prstGeom prst="lin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线连接符 39">
              <a:extLst>
                <a:ext uri="{FF2B5EF4-FFF2-40B4-BE49-F238E27FC236}">
                  <a16:creationId xmlns:a16="http://schemas.microsoft.com/office/drawing/2014/main" id="{A5A8E030-0A1E-7547-A108-7E12D1053D43}"/>
                </a:ext>
              </a:extLst>
            </p:cNvPr>
            <p:cNvCxnSpPr>
              <a:cxnSpLocks/>
              <a:stCxn id="8" idx="2"/>
              <a:endCxn id="16" idx="0"/>
            </p:cNvCxnSpPr>
            <p:nvPr/>
          </p:nvCxnSpPr>
          <p:spPr>
            <a:xfrm flipH="1">
              <a:off x="6980143" y="5144080"/>
              <a:ext cx="388427" cy="312401"/>
            </a:xfrm>
            <a:prstGeom prst="lin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线连接符 41">
              <a:extLst>
                <a:ext uri="{FF2B5EF4-FFF2-40B4-BE49-F238E27FC236}">
                  <a16:creationId xmlns:a16="http://schemas.microsoft.com/office/drawing/2014/main" id="{83E97DBC-291C-0C44-B52C-8B923BCA83D0}"/>
                </a:ext>
              </a:extLst>
            </p:cNvPr>
            <p:cNvCxnSpPr>
              <a:cxnSpLocks/>
              <a:stCxn id="8" idx="2"/>
              <a:endCxn id="17" idx="0"/>
            </p:cNvCxnSpPr>
            <p:nvPr/>
          </p:nvCxnSpPr>
          <p:spPr>
            <a:xfrm>
              <a:off x="7368570" y="5144080"/>
              <a:ext cx="310568" cy="312401"/>
            </a:xfrm>
            <a:prstGeom prst="lin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线连接符 43">
              <a:extLst>
                <a:ext uri="{FF2B5EF4-FFF2-40B4-BE49-F238E27FC236}">
                  <a16:creationId xmlns:a16="http://schemas.microsoft.com/office/drawing/2014/main" id="{3A489D7F-D64D-0643-89D0-325A6EF5994D}"/>
                </a:ext>
              </a:extLst>
            </p:cNvPr>
            <p:cNvCxnSpPr>
              <a:cxnSpLocks/>
              <a:stCxn id="9" idx="2"/>
              <a:endCxn id="18" idx="0"/>
            </p:cNvCxnSpPr>
            <p:nvPr/>
          </p:nvCxnSpPr>
          <p:spPr>
            <a:xfrm flipH="1">
              <a:off x="8375674" y="5144080"/>
              <a:ext cx="347513" cy="312401"/>
            </a:xfrm>
            <a:prstGeom prst="lin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线连接符 45">
              <a:extLst>
                <a:ext uri="{FF2B5EF4-FFF2-40B4-BE49-F238E27FC236}">
                  <a16:creationId xmlns:a16="http://schemas.microsoft.com/office/drawing/2014/main" id="{A8D7740F-038B-E042-96E9-039CAE951348}"/>
                </a:ext>
              </a:extLst>
            </p:cNvPr>
            <p:cNvCxnSpPr>
              <a:cxnSpLocks/>
              <a:stCxn id="9" idx="2"/>
              <a:endCxn id="19" idx="0"/>
            </p:cNvCxnSpPr>
            <p:nvPr/>
          </p:nvCxnSpPr>
          <p:spPr>
            <a:xfrm>
              <a:off x="8723187" y="5144080"/>
              <a:ext cx="351482" cy="312401"/>
            </a:xfrm>
            <a:prstGeom prst="lin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线连接符 47">
              <a:extLst>
                <a:ext uri="{FF2B5EF4-FFF2-40B4-BE49-F238E27FC236}">
                  <a16:creationId xmlns:a16="http://schemas.microsoft.com/office/drawing/2014/main" id="{FB34B306-58FE-2345-A89A-8DA0E0A4AECC}"/>
                </a:ext>
              </a:extLst>
            </p:cNvPr>
            <p:cNvCxnSpPr>
              <a:cxnSpLocks/>
              <a:stCxn id="10" idx="2"/>
              <a:endCxn id="20" idx="0"/>
            </p:cNvCxnSpPr>
            <p:nvPr/>
          </p:nvCxnSpPr>
          <p:spPr>
            <a:xfrm flipH="1">
              <a:off x="9773664" y="5144080"/>
              <a:ext cx="304140" cy="312401"/>
            </a:xfrm>
            <a:prstGeom prst="lin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线连接符 49">
              <a:extLst>
                <a:ext uri="{FF2B5EF4-FFF2-40B4-BE49-F238E27FC236}">
                  <a16:creationId xmlns:a16="http://schemas.microsoft.com/office/drawing/2014/main" id="{A16CD784-CD5E-9249-91B8-D24A5F91A528}"/>
                </a:ext>
              </a:extLst>
            </p:cNvPr>
            <p:cNvCxnSpPr>
              <a:cxnSpLocks/>
              <a:stCxn id="10" idx="2"/>
              <a:endCxn id="21" idx="0"/>
            </p:cNvCxnSpPr>
            <p:nvPr/>
          </p:nvCxnSpPr>
          <p:spPr>
            <a:xfrm>
              <a:off x="10077804" y="5144080"/>
              <a:ext cx="394855" cy="312401"/>
            </a:xfrm>
            <a:prstGeom prst="lin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id="{954EBF96-7D62-AC4C-8573-A7B24E61566F}"/>
                  </a:ext>
                </a:extLst>
              </p:cNvPr>
              <p:cNvSpPr txBox="1"/>
              <p:nvPr/>
            </p:nvSpPr>
            <p:spPr>
              <a:xfrm>
                <a:off x="5048448" y="3833312"/>
                <a:ext cx="100623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kumimoji="1"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zh-CN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kumimoji="1" lang="zh-CN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id="{954EBF96-7D62-AC4C-8573-A7B24E6156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8448" y="3833312"/>
                <a:ext cx="1006238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文本框 53">
                <a:extLst>
                  <a:ext uri="{FF2B5EF4-FFF2-40B4-BE49-F238E27FC236}">
                    <a16:creationId xmlns:a16="http://schemas.microsoft.com/office/drawing/2014/main" id="{85428FEC-1733-8941-80CF-FFE4C5DB594C}"/>
                  </a:ext>
                </a:extLst>
              </p:cNvPr>
              <p:cNvSpPr txBox="1"/>
              <p:nvPr/>
            </p:nvSpPr>
            <p:spPr>
              <a:xfrm>
                <a:off x="5048448" y="4767398"/>
                <a:ext cx="100027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kumimoji="1"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zh-CN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kumimoji="1" lang="zh-CN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4" name="文本框 53">
                <a:extLst>
                  <a:ext uri="{FF2B5EF4-FFF2-40B4-BE49-F238E27FC236}">
                    <a16:creationId xmlns:a16="http://schemas.microsoft.com/office/drawing/2014/main" id="{85428FEC-1733-8941-80CF-FFE4C5DB59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8448" y="4767398"/>
                <a:ext cx="1000274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文本框 54">
                <a:extLst>
                  <a:ext uri="{FF2B5EF4-FFF2-40B4-BE49-F238E27FC236}">
                    <a16:creationId xmlns:a16="http://schemas.microsoft.com/office/drawing/2014/main" id="{C1131513-4E69-E540-A212-F1462B5D9D7C}"/>
                  </a:ext>
                </a:extLst>
              </p:cNvPr>
              <p:cNvSpPr txBox="1"/>
              <p:nvPr/>
            </p:nvSpPr>
            <p:spPr>
              <a:xfrm>
                <a:off x="5048448" y="5516818"/>
                <a:ext cx="100623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kumimoji="1"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zh-CN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kumimoji="1" lang="zh-CN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5" name="文本框 54">
                <a:extLst>
                  <a:ext uri="{FF2B5EF4-FFF2-40B4-BE49-F238E27FC236}">
                    <a16:creationId xmlns:a16="http://schemas.microsoft.com/office/drawing/2014/main" id="{C1131513-4E69-E540-A212-F1462B5D9D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8448" y="5516818"/>
                <a:ext cx="1006238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双中括号 55">
            <a:extLst>
              <a:ext uri="{FF2B5EF4-FFF2-40B4-BE49-F238E27FC236}">
                <a16:creationId xmlns:a16="http://schemas.microsoft.com/office/drawing/2014/main" id="{021019D5-B560-D84C-8160-2E436FA54C17}"/>
              </a:ext>
            </a:extLst>
          </p:cNvPr>
          <p:cNvSpPr/>
          <p:nvPr/>
        </p:nvSpPr>
        <p:spPr>
          <a:xfrm>
            <a:off x="7338422" y="3709739"/>
            <a:ext cx="3529461" cy="607567"/>
          </a:xfrm>
          <a:prstGeom prst="bracketPair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7" name="双中括号 56">
            <a:extLst>
              <a:ext uri="{FF2B5EF4-FFF2-40B4-BE49-F238E27FC236}">
                <a16:creationId xmlns:a16="http://schemas.microsoft.com/office/drawing/2014/main" id="{5D46BCB9-EACE-E944-96F9-1EA75CE99795}"/>
              </a:ext>
            </a:extLst>
          </p:cNvPr>
          <p:cNvSpPr/>
          <p:nvPr/>
        </p:nvSpPr>
        <p:spPr>
          <a:xfrm>
            <a:off x="9379068" y="4664521"/>
            <a:ext cx="2150866" cy="607567"/>
          </a:xfrm>
          <a:prstGeom prst="bracketPair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8" name="双中括号 57">
            <a:extLst>
              <a:ext uri="{FF2B5EF4-FFF2-40B4-BE49-F238E27FC236}">
                <a16:creationId xmlns:a16="http://schemas.microsoft.com/office/drawing/2014/main" id="{3E3F697B-DC21-E343-9E81-941197444E07}"/>
              </a:ext>
            </a:extLst>
          </p:cNvPr>
          <p:cNvSpPr/>
          <p:nvPr/>
        </p:nvSpPr>
        <p:spPr>
          <a:xfrm>
            <a:off x="9063399" y="5416696"/>
            <a:ext cx="1452201" cy="607567"/>
          </a:xfrm>
          <a:prstGeom prst="bracketPair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2061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4" grpId="0"/>
      <p:bldP spid="55" grpId="0"/>
      <p:bldP spid="56" grpId="0" animBg="1"/>
      <p:bldP spid="57" grpId="0" animBg="1"/>
      <p:bldP spid="5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10C5F7-9909-AB4C-8D8F-38686131B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Distributed Setup, Level 0</a:t>
            </a:r>
            <a:endParaRPr kumimoji="1" lang="zh-CN" altLang="en-US" dirty="0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369E021A-ACA1-C14B-8C3B-3058871B8BAB}"/>
              </a:ext>
            </a:extLst>
          </p:cNvPr>
          <p:cNvGrpSpPr/>
          <p:nvPr/>
        </p:nvGrpSpPr>
        <p:grpSpPr>
          <a:xfrm>
            <a:off x="991918" y="1982625"/>
            <a:ext cx="5424896" cy="2938192"/>
            <a:chOff x="5314958" y="2959470"/>
            <a:chExt cx="5424896" cy="2938192"/>
          </a:xfrm>
          <a:solidFill>
            <a:schemeClr val="bg1"/>
          </a:solidFill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5A5AE341-B02A-7A41-8D99-F8608D62EFF1}"/>
                </a:ext>
              </a:extLst>
            </p:cNvPr>
            <p:cNvSpPr/>
            <p:nvPr/>
          </p:nvSpPr>
          <p:spPr>
            <a:xfrm>
              <a:off x="6445753" y="3773651"/>
              <a:ext cx="534390" cy="441181"/>
            </a:xfrm>
            <a:prstGeom prst="rect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>
                  <a:solidFill>
                    <a:schemeClr val="tx1"/>
                  </a:solidFill>
                </a:rPr>
                <a:t>0,0</a:t>
              </a:r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8679A344-3F1D-634A-B0E0-6FDC2767E5D3}"/>
                </a:ext>
              </a:extLst>
            </p:cNvPr>
            <p:cNvSpPr/>
            <p:nvPr/>
          </p:nvSpPr>
          <p:spPr>
            <a:xfrm>
              <a:off x="9118545" y="3768813"/>
              <a:ext cx="534390" cy="441181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>
                  <a:solidFill>
                    <a:schemeClr val="tx1"/>
                  </a:solidFill>
                </a:rPr>
                <a:t>0,1</a:t>
              </a:r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D0A464E7-6DA0-2B4B-8681-DB66A9CB8AEB}"/>
                </a:ext>
              </a:extLst>
            </p:cNvPr>
            <p:cNvSpPr/>
            <p:nvPr/>
          </p:nvSpPr>
          <p:spPr>
            <a:xfrm>
              <a:off x="5746758" y="4702899"/>
              <a:ext cx="534390" cy="441181"/>
            </a:xfrm>
            <a:prstGeom prst="rect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>
                  <a:solidFill>
                    <a:schemeClr val="tx1"/>
                  </a:solidFill>
                </a:rPr>
                <a:t>1,0</a:t>
              </a:r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7E041BDE-DEC2-2340-87FA-9E592A018626}"/>
                </a:ext>
              </a:extLst>
            </p:cNvPr>
            <p:cNvSpPr/>
            <p:nvPr/>
          </p:nvSpPr>
          <p:spPr>
            <a:xfrm>
              <a:off x="7101375" y="4702899"/>
              <a:ext cx="534390" cy="441181"/>
            </a:xfrm>
            <a:prstGeom prst="rect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>
                  <a:solidFill>
                    <a:schemeClr val="tx1"/>
                  </a:solidFill>
                </a:rPr>
                <a:t>1,1</a:t>
              </a:r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BFF9C1B6-7501-294E-862D-564013D44D0F}"/>
                </a:ext>
              </a:extLst>
            </p:cNvPr>
            <p:cNvSpPr/>
            <p:nvPr/>
          </p:nvSpPr>
          <p:spPr>
            <a:xfrm>
              <a:off x="8455992" y="4702899"/>
              <a:ext cx="534390" cy="441181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>
                  <a:solidFill>
                    <a:schemeClr val="tx1"/>
                  </a:solidFill>
                </a:rPr>
                <a:t>1,2</a:t>
              </a:r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877C62BF-244C-934E-B74C-AF7382EA7ED4}"/>
                </a:ext>
              </a:extLst>
            </p:cNvPr>
            <p:cNvSpPr/>
            <p:nvPr/>
          </p:nvSpPr>
          <p:spPr>
            <a:xfrm>
              <a:off x="9810609" y="4702899"/>
              <a:ext cx="534390" cy="441181"/>
            </a:xfrm>
            <a:prstGeom prst="rect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>
                  <a:solidFill>
                    <a:schemeClr val="tx1"/>
                  </a:solidFill>
                </a:rPr>
                <a:t>1,3</a:t>
              </a:r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92A832F1-2DAD-8141-875A-BFC3619FC85A}"/>
                </a:ext>
              </a:extLst>
            </p:cNvPr>
            <p:cNvSpPr/>
            <p:nvPr/>
          </p:nvSpPr>
          <p:spPr>
            <a:xfrm>
              <a:off x="5314958" y="5456481"/>
              <a:ext cx="534390" cy="441181"/>
            </a:xfrm>
            <a:prstGeom prst="rect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>
                  <a:solidFill>
                    <a:schemeClr val="tx1"/>
                  </a:solidFill>
                </a:rPr>
                <a:t>2,0</a:t>
              </a:r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FECAA60B-BFEC-F744-B1F4-CB40E5722F95}"/>
                </a:ext>
              </a:extLst>
            </p:cNvPr>
            <p:cNvSpPr/>
            <p:nvPr/>
          </p:nvSpPr>
          <p:spPr>
            <a:xfrm>
              <a:off x="6013953" y="5456481"/>
              <a:ext cx="534390" cy="441181"/>
            </a:xfrm>
            <a:prstGeom prst="rect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>
                  <a:solidFill>
                    <a:schemeClr val="tx1"/>
                  </a:solidFill>
                </a:rPr>
                <a:t>2,1</a:t>
              </a:r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9E56D0BB-D861-5E43-AF75-3C659B09D4A5}"/>
                </a:ext>
              </a:extLst>
            </p:cNvPr>
            <p:cNvSpPr/>
            <p:nvPr/>
          </p:nvSpPr>
          <p:spPr>
            <a:xfrm>
              <a:off x="6712948" y="5456481"/>
              <a:ext cx="534390" cy="441181"/>
            </a:xfrm>
            <a:prstGeom prst="rect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>
                  <a:solidFill>
                    <a:schemeClr val="tx1"/>
                  </a:solidFill>
                </a:rPr>
                <a:t>2,2</a:t>
              </a:r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95EA2A9C-D09D-8041-A51C-5384D225DB3A}"/>
                </a:ext>
              </a:extLst>
            </p:cNvPr>
            <p:cNvSpPr/>
            <p:nvPr/>
          </p:nvSpPr>
          <p:spPr>
            <a:xfrm>
              <a:off x="7411943" y="5456481"/>
              <a:ext cx="534390" cy="441181"/>
            </a:xfrm>
            <a:prstGeom prst="rect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>
                  <a:solidFill>
                    <a:schemeClr val="tx1"/>
                  </a:solidFill>
                </a:rPr>
                <a:t>2,3</a:t>
              </a:r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57E8DB34-300D-AD46-80F2-CA5E0C45CD84}"/>
                </a:ext>
              </a:extLst>
            </p:cNvPr>
            <p:cNvSpPr/>
            <p:nvPr/>
          </p:nvSpPr>
          <p:spPr>
            <a:xfrm>
              <a:off x="8108479" y="5456481"/>
              <a:ext cx="534390" cy="441181"/>
            </a:xfrm>
            <a:prstGeom prst="rect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>
                  <a:solidFill>
                    <a:schemeClr val="tx1"/>
                  </a:solidFill>
                </a:rPr>
                <a:t>2,4</a:t>
              </a:r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1C06903D-7AA0-984E-A477-C878456ED5C1}"/>
                </a:ext>
              </a:extLst>
            </p:cNvPr>
            <p:cNvSpPr/>
            <p:nvPr/>
          </p:nvSpPr>
          <p:spPr>
            <a:xfrm>
              <a:off x="8807474" y="5456481"/>
              <a:ext cx="534390" cy="441181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>
                  <a:solidFill>
                    <a:schemeClr val="tx1"/>
                  </a:solidFill>
                </a:rPr>
                <a:t>2,5</a:t>
              </a:r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92DAFFFC-8E4C-2045-9648-4FEBC75DBB4E}"/>
                </a:ext>
              </a:extLst>
            </p:cNvPr>
            <p:cNvSpPr/>
            <p:nvPr/>
          </p:nvSpPr>
          <p:spPr>
            <a:xfrm>
              <a:off x="9506469" y="5456481"/>
              <a:ext cx="534390" cy="441181"/>
            </a:xfrm>
            <a:prstGeom prst="rect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>
                  <a:solidFill>
                    <a:schemeClr val="tx1"/>
                  </a:solidFill>
                </a:rPr>
                <a:t>2,6</a:t>
              </a:r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E8C8513D-C3C0-F14B-85D3-A3A075268343}"/>
                </a:ext>
              </a:extLst>
            </p:cNvPr>
            <p:cNvSpPr/>
            <p:nvPr/>
          </p:nvSpPr>
          <p:spPr>
            <a:xfrm>
              <a:off x="10205464" y="5456481"/>
              <a:ext cx="534390" cy="441181"/>
            </a:xfrm>
            <a:prstGeom prst="rect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>
                  <a:solidFill>
                    <a:schemeClr val="tx1"/>
                  </a:solidFill>
                </a:rPr>
                <a:t>2,7</a:t>
              </a:r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矩形 18">
                  <a:extLst>
                    <a:ext uri="{FF2B5EF4-FFF2-40B4-BE49-F238E27FC236}">
                      <a16:creationId xmlns:a16="http://schemas.microsoft.com/office/drawing/2014/main" id="{E8806369-72A3-4442-9AE2-161239282FEF}"/>
                    </a:ext>
                  </a:extLst>
                </p:cNvPr>
                <p:cNvSpPr/>
                <p:nvPr/>
              </p:nvSpPr>
              <p:spPr>
                <a:xfrm>
                  <a:off x="7841284" y="2959470"/>
                  <a:ext cx="534390" cy="441181"/>
                </a:xfrm>
                <a:prstGeom prst="rect">
                  <a:avLst/>
                </a:prstGeom>
                <a:solidFill>
                  <a:schemeClr val="accent1"/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oMath>
                    </m:oMathPara>
                  </a14:m>
                  <a:endParaRPr kumimoji="1" lang="zh-CN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矩形 18">
                  <a:extLst>
                    <a:ext uri="{FF2B5EF4-FFF2-40B4-BE49-F238E27FC236}">
                      <a16:creationId xmlns:a16="http://schemas.microsoft.com/office/drawing/2014/main" id="{E8806369-72A3-4442-9AE2-161239282FE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41284" y="2959470"/>
                  <a:ext cx="534390" cy="441181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" name="直线连接符 19">
              <a:extLst>
                <a:ext uri="{FF2B5EF4-FFF2-40B4-BE49-F238E27FC236}">
                  <a16:creationId xmlns:a16="http://schemas.microsoft.com/office/drawing/2014/main" id="{DE29BF76-52D6-3347-9BC6-7C2DB67FD209}"/>
                </a:ext>
              </a:extLst>
            </p:cNvPr>
            <p:cNvCxnSpPr>
              <a:cxnSpLocks/>
              <a:stCxn id="19" idx="2"/>
              <a:endCxn id="5" idx="0"/>
            </p:cNvCxnSpPr>
            <p:nvPr/>
          </p:nvCxnSpPr>
          <p:spPr>
            <a:xfrm flipH="1">
              <a:off x="6712948" y="3400651"/>
              <a:ext cx="1395531" cy="373000"/>
            </a:xfrm>
            <a:prstGeom prst="lin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线连接符 20">
              <a:extLst>
                <a:ext uri="{FF2B5EF4-FFF2-40B4-BE49-F238E27FC236}">
                  <a16:creationId xmlns:a16="http://schemas.microsoft.com/office/drawing/2014/main" id="{5281922D-6DF5-C74B-88D9-F1F4825BC634}"/>
                </a:ext>
              </a:extLst>
            </p:cNvPr>
            <p:cNvCxnSpPr>
              <a:cxnSpLocks/>
              <a:stCxn id="19" idx="2"/>
              <a:endCxn id="6" idx="0"/>
            </p:cNvCxnSpPr>
            <p:nvPr/>
          </p:nvCxnSpPr>
          <p:spPr>
            <a:xfrm>
              <a:off x="8108479" y="3400651"/>
              <a:ext cx="1277261" cy="368162"/>
            </a:xfrm>
            <a:prstGeom prst="lin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线连接符 21">
              <a:extLst>
                <a:ext uri="{FF2B5EF4-FFF2-40B4-BE49-F238E27FC236}">
                  <a16:creationId xmlns:a16="http://schemas.microsoft.com/office/drawing/2014/main" id="{ECC89C54-0CF8-604B-904A-591A2FF8C517}"/>
                </a:ext>
              </a:extLst>
            </p:cNvPr>
            <p:cNvCxnSpPr>
              <a:cxnSpLocks/>
              <a:stCxn id="5" idx="2"/>
              <a:endCxn id="7" idx="0"/>
            </p:cNvCxnSpPr>
            <p:nvPr/>
          </p:nvCxnSpPr>
          <p:spPr>
            <a:xfrm flipH="1">
              <a:off x="6013953" y="4214832"/>
              <a:ext cx="698995" cy="488067"/>
            </a:xfrm>
            <a:prstGeom prst="lin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线连接符 22">
              <a:extLst>
                <a:ext uri="{FF2B5EF4-FFF2-40B4-BE49-F238E27FC236}">
                  <a16:creationId xmlns:a16="http://schemas.microsoft.com/office/drawing/2014/main" id="{3771D639-40EA-C148-9B2B-096F6CEF3227}"/>
                </a:ext>
              </a:extLst>
            </p:cNvPr>
            <p:cNvCxnSpPr>
              <a:cxnSpLocks/>
              <a:stCxn id="5" idx="2"/>
              <a:endCxn id="8" idx="0"/>
            </p:cNvCxnSpPr>
            <p:nvPr/>
          </p:nvCxnSpPr>
          <p:spPr>
            <a:xfrm>
              <a:off x="6712948" y="4214832"/>
              <a:ext cx="655622" cy="488067"/>
            </a:xfrm>
            <a:prstGeom prst="lin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线连接符 23">
              <a:extLst>
                <a:ext uri="{FF2B5EF4-FFF2-40B4-BE49-F238E27FC236}">
                  <a16:creationId xmlns:a16="http://schemas.microsoft.com/office/drawing/2014/main" id="{5110A057-2D6D-ED42-986A-23CED73EC4F6}"/>
                </a:ext>
              </a:extLst>
            </p:cNvPr>
            <p:cNvCxnSpPr>
              <a:cxnSpLocks/>
              <a:stCxn id="6" idx="2"/>
              <a:endCxn id="9" idx="0"/>
            </p:cNvCxnSpPr>
            <p:nvPr/>
          </p:nvCxnSpPr>
          <p:spPr>
            <a:xfrm flipH="1">
              <a:off x="8723187" y="4209994"/>
              <a:ext cx="662553" cy="492905"/>
            </a:xfrm>
            <a:prstGeom prst="lin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线连接符 24">
              <a:extLst>
                <a:ext uri="{FF2B5EF4-FFF2-40B4-BE49-F238E27FC236}">
                  <a16:creationId xmlns:a16="http://schemas.microsoft.com/office/drawing/2014/main" id="{567D994D-5D65-A548-9C11-AA7EDEFEBB91}"/>
                </a:ext>
              </a:extLst>
            </p:cNvPr>
            <p:cNvCxnSpPr>
              <a:cxnSpLocks/>
              <a:stCxn id="6" idx="2"/>
              <a:endCxn id="10" idx="0"/>
            </p:cNvCxnSpPr>
            <p:nvPr/>
          </p:nvCxnSpPr>
          <p:spPr>
            <a:xfrm>
              <a:off x="9385740" y="4209994"/>
              <a:ext cx="692064" cy="492905"/>
            </a:xfrm>
            <a:prstGeom prst="lin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线连接符 25">
              <a:extLst>
                <a:ext uri="{FF2B5EF4-FFF2-40B4-BE49-F238E27FC236}">
                  <a16:creationId xmlns:a16="http://schemas.microsoft.com/office/drawing/2014/main" id="{3FA3CF71-B15F-3149-BB86-234B44295BA2}"/>
                </a:ext>
              </a:extLst>
            </p:cNvPr>
            <p:cNvCxnSpPr>
              <a:cxnSpLocks/>
              <a:stCxn id="7" idx="2"/>
              <a:endCxn id="11" idx="0"/>
            </p:cNvCxnSpPr>
            <p:nvPr/>
          </p:nvCxnSpPr>
          <p:spPr>
            <a:xfrm flipH="1">
              <a:off x="5582153" y="5144080"/>
              <a:ext cx="431800" cy="312401"/>
            </a:xfrm>
            <a:prstGeom prst="lin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线连接符 26">
              <a:extLst>
                <a:ext uri="{FF2B5EF4-FFF2-40B4-BE49-F238E27FC236}">
                  <a16:creationId xmlns:a16="http://schemas.microsoft.com/office/drawing/2014/main" id="{4E5D62CB-0E56-614B-B556-BF28068273A9}"/>
                </a:ext>
              </a:extLst>
            </p:cNvPr>
            <p:cNvCxnSpPr>
              <a:cxnSpLocks/>
              <a:stCxn id="7" idx="2"/>
              <a:endCxn id="12" idx="0"/>
            </p:cNvCxnSpPr>
            <p:nvPr/>
          </p:nvCxnSpPr>
          <p:spPr>
            <a:xfrm>
              <a:off x="6013953" y="5144080"/>
              <a:ext cx="267195" cy="312401"/>
            </a:xfrm>
            <a:prstGeom prst="lin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线连接符 27">
              <a:extLst>
                <a:ext uri="{FF2B5EF4-FFF2-40B4-BE49-F238E27FC236}">
                  <a16:creationId xmlns:a16="http://schemas.microsoft.com/office/drawing/2014/main" id="{1B396851-3AE8-E140-BB20-FFE891A4887D}"/>
                </a:ext>
              </a:extLst>
            </p:cNvPr>
            <p:cNvCxnSpPr>
              <a:cxnSpLocks/>
              <a:stCxn id="8" idx="2"/>
              <a:endCxn id="13" idx="0"/>
            </p:cNvCxnSpPr>
            <p:nvPr/>
          </p:nvCxnSpPr>
          <p:spPr>
            <a:xfrm flipH="1">
              <a:off x="6980143" y="5144080"/>
              <a:ext cx="388427" cy="312401"/>
            </a:xfrm>
            <a:prstGeom prst="lin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线连接符 28">
              <a:extLst>
                <a:ext uri="{FF2B5EF4-FFF2-40B4-BE49-F238E27FC236}">
                  <a16:creationId xmlns:a16="http://schemas.microsoft.com/office/drawing/2014/main" id="{D2B97076-BAD7-AC4B-92B2-3D3DAB6ED053}"/>
                </a:ext>
              </a:extLst>
            </p:cNvPr>
            <p:cNvCxnSpPr>
              <a:cxnSpLocks/>
              <a:stCxn id="8" idx="2"/>
              <a:endCxn id="14" idx="0"/>
            </p:cNvCxnSpPr>
            <p:nvPr/>
          </p:nvCxnSpPr>
          <p:spPr>
            <a:xfrm>
              <a:off x="7368570" y="5144080"/>
              <a:ext cx="310568" cy="312401"/>
            </a:xfrm>
            <a:prstGeom prst="lin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线连接符 29">
              <a:extLst>
                <a:ext uri="{FF2B5EF4-FFF2-40B4-BE49-F238E27FC236}">
                  <a16:creationId xmlns:a16="http://schemas.microsoft.com/office/drawing/2014/main" id="{57817D91-1EB8-2F47-AC9A-035E8EA66E5E}"/>
                </a:ext>
              </a:extLst>
            </p:cNvPr>
            <p:cNvCxnSpPr>
              <a:cxnSpLocks/>
              <a:stCxn id="9" idx="2"/>
              <a:endCxn id="15" idx="0"/>
            </p:cNvCxnSpPr>
            <p:nvPr/>
          </p:nvCxnSpPr>
          <p:spPr>
            <a:xfrm flipH="1">
              <a:off x="8375674" y="5144080"/>
              <a:ext cx="347513" cy="312401"/>
            </a:xfrm>
            <a:prstGeom prst="lin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线连接符 30">
              <a:extLst>
                <a:ext uri="{FF2B5EF4-FFF2-40B4-BE49-F238E27FC236}">
                  <a16:creationId xmlns:a16="http://schemas.microsoft.com/office/drawing/2014/main" id="{CF2CAFED-BFC5-674F-8D38-BFAAECC22E92}"/>
                </a:ext>
              </a:extLst>
            </p:cNvPr>
            <p:cNvCxnSpPr>
              <a:cxnSpLocks/>
              <a:stCxn id="9" idx="2"/>
              <a:endCxn id="16" idx="0"/>
            </p:cNvCxnSpPr>
            <p:nvPr/>
          </p:nvCxnSpPr>
          <p:spPr>
            <a:xfrm>
              <a:off x="8723187" y="5144080"/>
              <a:ext cx="351482" cy="312401"/>
            </a:xfrm>
            <a:prstGeom prst="lin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线连接符 31">
              <a:extLst>
                <a:ext uri="{FF2B5EF4-FFF2-40B4-BE49-F238E27FC236}">
                  <a16:creationId xmlns:a16="http://schemas.microsoft.com/office/drawing/2014/main" id="{74F0ED45-6794-9C4B-AB4C-11905FC887EF}"/>
                </a:ext>
              </a:extLst>
            </p:cNvPr>
            <p:cNvCxnSpPr>
              <a:cxnSpLocks/>
              <a:stCxn id="10" idx="2"/>
              <a:endCxn id="17" idx="0"/>
            </p:cNvCxnSpPr>
            <p:nvPr/>
          </p:nvCxnSpPr>
          <p:spPr>
            <a:xfrm flipH="1">
              <a:off x="9773664" y="5144080"/>
              <a:ext cx="304140" cy="312401"/>
            </a:xfrm>
            <a:prstGeom prst="lin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线连接符 32">
              <a:extLst>
                <a:ext uri="{FF2B5EF4-FFF2-40B4-BE49-F238E27FC236}">
                  <a16:creationId xmlns:a16="http://schemas.microsoft.com/office/drawing/2014/main" id="{14A12DDC-97BB-6241-B4E3-A5F6A0844C39}"/>
                </a:ext>
              </a:extLst>
            </p:cNvPr>
            <p:cNvCxnSpPr>
              <a:cxnSpLocks/>
              <a:stCxn id="10" idx="2"/>
              <a:endCxn id="18" idx="0"/>
            </p:cNvCxnSpPr>
            <p:nvPr/>
          </p:nvCxnSpPr>
          <p:spPr>
            <a:xfrm>
              <a:off x="10077804" y="5144080"/>
              <a:ext cx="394855" cy="312401"/>
            </a:xfrm>
            <a:prstGeom prst="lin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FAEDF8BA-2E9B-794C-8B26-2530926ACA85}"/>
                  </a:ext>
                </a:extLst>
              </p:cNvPr>
              <p:cNvSpPr txBox="1"/>
              <p:nvPr/>
            </p:nvSpPr>
            <p:spPr>
              <a:xfrm>
                <a:off x="0" y="2826893"/>
                <a:ext cx="100623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kumimoji="1"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zh-CN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kumimoji="1" lang="zh-CN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FAEDF8BA-2E9B-794C-8B26-2530926ACA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826893"/>
                <a:ext cx="1006238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A8748A8F-3EE9-5A40-A32D-A780976776DB}"/>
                  </a:ext>
                </a:extLst>
              </p:cNvPr>
              <p:cNvSpPr txBox="1"/>
              <p:nvPr/>
            </p:nvSpPr>
            <p:spPr>
              <a:xfrm>
                <a:off x="0" y="3760979"/>
                <a:ext cx="100027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kumimoji="1"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zh-CN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kumimoji="1" lang="zh-CN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A8748A8F-3EE9-5A40-A32D-A780976776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760979"/>
                <a:ext cx="1000274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376B0564-AF99-FB4D-86FC-F34F1DB7EDFB}"/>
                  </a:ext>
                </a:extLst>
              </p:cNvPr>
              <p:cNvSpPr txBox="1"/>
              <p:nvPr/>
            </p:nvSpPr>
            <p:spPr>
              <a:xfrm>
                <a:off x="0" y="4510399"/>
                <a:ext cx="100623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kumimoji="1"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zh-CN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kumimoji="1" lang="zh-CN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376B0564-AF99-FB4D-86FC-F34F1DB7ED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10399"/>
                <a:ext cx="1006238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双中括号 36">
            <a:extLst>
              <a:ext uri="{FF2B5EF4-FFF2-40B4-BE49-F238E27FC236}">
                <a16:creationId xmlns:a16="http://schemas.microsoft.com/office/drawing/2014/main" id="{77681262-B70C-6F46-87B2-BF50976202EF}"/>
              </a:ext>
            </a:extLst>
          </p:cNvPr>
          <p:cNvSpPr/>
          <p:nvPr/>
        </p:nvSpPr>
        <p:spPr>
          <a:xfrm>
            <a:off x="1958107" y="2704319"/>
            <a:ext cx="3529461" cy="607567"/>
          </a:xfrm>
          <a:prstGeom prst="bracketPair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8" name="双中括号 37">
            <a:extLst>
              <a:ext uri="{FF2B5EF4-FFF2-40B4-BE49-F238E27FC236}">
                <a16:creationId xmlns:a16="http://schemas.microsoft.com/office/drawing/2014/main" id="{C9880C53-2F6C-A94A-8198-B25E6AC26163}"/>
              </a:ext>
            </a:extLst>
          </p:cNvPr>
          <p:cNvSpPr/>
          <p:nvPr/>
        </p:nvSpPr>
        <p:spPr>
          <a:xfrm>
            <a:off x="3998753" y="3659101"/>
            <a:ext cx="2150866" cy="607567"/>
          </a:xfrm>
          <a:prstGeom prst="bracketPair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9" name="双中括号 38">
            <a:extLst>
              <a:ext uri="{FF2B5EF4-FFF2-40B4-BE49-F238E27FC236}">
                <a16:creationId xmlns:a16="http://schemas.microsoft.com/office/drawing/2014/main" id="{475D1848-A7B7-CC42-9EFB-0E571F439C5F}"/>
              </a:ext>
            </a:extLst>
          </p:cNvPr>
          <p:cNvSpPr/>
          <p:nvPr/>
        </p:nvSpPr>
        <p:spPr>
          <a:xfrm>
            <a:off x="3683084" y="4411276"/>
            <a:ext cx="1452201" cy="607567"/>
          </a:xfrm>
          <a:prstGeom prst="bracketPair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88CE187D-0289-374E-96F1-33AF1A11A27C}"/>
              </a:ext>
            </a:extLst>
          </p:cNvPr>
          <p:cNvGrpSpPr/>
          <p:nvPr/>
        </p:nvGrpSpPr>
        <p:grpSpPr>
          <a:xfrm>
            <a:off x="6629773" y="1982625"/>
            <a:ext cx="5424896" cy="2938192"/>
            <a:chOff x="5314958" y="2959470"/>
            <a:chExt cx="5424896" cy="2938192"/>
          </a:xfrm>
          <a:solidFill>
            <a:schemeClr val="bg1"/>
          </a:solidFill>
        </p:grpSpPr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4BCEEAEE-8536-A941-87C2-C48D5B35F982}"/>
                </a:ext>
              </a:extLst>
            </p:cNvPr>
            <p:cNvSpPr/>
            <p:nvPr/>
          </p:nvSpPr>
          <p:spPr>
            <a:xfrm>
              <a:off x="6445753" y="3773651"/>
              <a:ext cx="534390" cy="441181"/>
            </a:xfrm>
            <a:prstGeom prst="rect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>
                  <a:solidFill>
                    <a:schemeClr val="tx1"/>
                  </a:solidFill>
                </a:rPr>
                <a:t>0,0</a:t>
              </a:r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6F968155-A741-E844-84DE-949FE5EF1C60}"/>
                </a:ext>
              </a:extLst>
            </p:cNvPr>
            <p:cNvSpPr/>
            <p:nvPr/>
          </p:nvSpPr>
          <p:spPr>
            <a:xfrm>
              <a:off x="9118545" y="3768813"/>
              <a:ext cx="534390" cy="441181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>
                  <a:solidFill>
                    <a:schemeClr val="tx1"/>
                  </a:solidFill>
                </a:rPr>
                <a:t>0,1</a:t>
              </a:r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矩形 42">
              <a:extLst>
                <a:ext uri="{FF2B5EF4-FFF2-40B4-BE49-F238E27FC236}">
                  <a16:creationId xmlns:a16="http://schemas.microsoft.com/office/drawing/2014/main" id="{798A26CE-1FB5-F64F-BBE7-8E8ACD97AD99}"/>
                </a:ext>
              </a:extLst>
            </p:cNvPr>
            <p:cNvSpPr/>
            <p:nvPr/>
          </p:nvSpPr>
          <p:spPr>
            <a:xfrm>
              <a:off x="5746758" y="4702899"/>
              <a:ext cx="534390" cy="441181"/>
            </a:xfrm>
            <a:prstGeom prst="rect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>
                  <a:solidFill>
                    <a:schemeClr val="tx1"/>
                  </a:solidFill>
                </a:rPr>
                <a:t>1,0</a:t>
              </a:r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7250D3AA-E8BA-7140-91EA-B53DFAE97B2E}"/>
                </a:ext>
              </a:extLst>
            </p:cNvPr>
            <p:cNvSpPr/>
            <p:nvPr/>
          </p:nvSpPr>
          <p:spPr>
            <a:xfrm>
              <a:off x="7101375" y="4702899"/>
              <a:ext cx="534390" cy="441181"/>
            </a:xfrm>
            <a:prstGeom prst="rect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>
                  <a:solidFill>
                    <a:schemeClr val="tx1"/>
                  </a:solidFill>
                </a:rPr>
                <a:t>1,1</a:t>
              </a:r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6801F446-8CC0-204C-AFB8-FE893D353290}"/>
                </a:ext>
              </a:extLst>
            </p:cNvPr>
            <p:cNvSpPr/>
            <p:nvPr/>
          </p:nvSpPr>
          <p:spPr>
            <a:xfrm>
              <a:off x="8455992" y="4702899"/>
              <a:ext cx="534390" cy="441181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>
                  <a:solidFill>
                    <a:schemeClr val="tx1"/>
                  </a:solidFill>
                </a:rPr>
                <a:t>1,2</a:t>
              </a:r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A94601BB-C9BD-4249-8B89-5BD5E4A4FA5F}"/>
                </a:ext>
              </a:extLst>
            </p:cNvPr>
            <p:cNvSpPr/>
            <p:nvPr/>
          </p:nvSpPr>
          <p:spPr>
            <a:xfrm>
              <a:off x="9810609" y="4702899"/>
              <a:ext cx="534390" cy="441181"/>
            </a:xfrm>
            <a:prstGeom prst="rect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>
                  <a:solidFill>
                    <a:schemeClr val="tx1"/>
                  </a:solidFill>
                </a:rPr>
                <a:t>1,3</a:t>
              </a:r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矩形 46">
              <a:extLst>
                <a:ext uri="{FF2B5EF4-FFF2-40B4-BE49-F238E27FC236}">
                  <a16:creationId xmlns:a16="http://schemas.microsoft.com/office/drawing/2014/main" id="{89871366-60CC-1148-AF49-30FCDE47AF97}"/>
                </a:ext>
              </a:extLst>
            </p:cNvPr>
            <p:cNvSpPr/>
            <p:nvPr/>
          </p:nvSpPr>
          <p:spPr>
            <a:xfrm>
              <a:off x="5314958" y="5456481"/>
              <a:ext cx="534390" cy="441181"/>
            </a:xfrm>
            <a:prstGeom prst="rect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>
                  <a:solidFill>
                    <a:schemeClr val="tx1"/>
                  </a:solidFill>
                </a:rPr>
                <a:t>2,0</a:t>
              </a:r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矩形 47">
              <a:extLst>
                <a:ext uri="{FF2B5EF4-FFF2-40B4-BE49-F238E27FC236}">
                  <a16:creationId xmlns:a16="http://schemas.microsoft.com/office/drawing/2014/main" id="{AD340DC6-91E8-9141-9B35-FBDA634C1FD1}"/>
                </a:ext>
              </a:extLst>
            </p:cNvPr>
            <p:cNvSpPr/>
            <p:nvPr/>
          </p:nvSpPr>
          <p:spPr>
            <a:xfrm>
              <a:off x="6013953" y="5456481"/>
              <a:ext cx="534390" cy="441181"/>
            </a:xfrm>
            <a:prstGeom prst="rect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>
                  <a:solidFill>
                    <a:schemeClr val="tx1"/>
                  </a:solidFill>
                </a:rPr>
                <a:t>2,1</a:t>
              </a:r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矩形 48">
              <a:extLst>
                <a:ext uri="{FF2B5EF4-FFF2-40B4-BE49-F238E27FC236}">
                  <a16:creationId xmlns:a16="http://schemas.microsoft.com/office/drawing/2014/main" id="{B13F8D4A-833B-1545-BF11-16DA4C060C80}"/>
                </a:ext>
              </a:extLst>
            </p:cNvPr>
            <p:cNvSpPr/>
            <p:nvPr/>
          </p:nvSpPr>
          <p:spPr>
            <a:xfrm>
              <a:off x="6712948" y="5456481"/>
              <a:ext cx="534390" cy="441181"/>
            </a:xfrm>
            <a:prstGeom prst="rect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>
                  <a:solidFill>
                    <a:schemeClr val="tx1"/>
                  </a:solidFill>
                </a:rPr>
                <a:t>2,2</a:t>
              </a:r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矩形 49">
              <a:extLst>
                <a:ext uri="{FF2B5EF4-FFF2-40B4-BE49-F238E27FC236}">
                  <a16:creationId xmlns:a16="http://schemas.microsoft.com/office/drawing/2014/main" id="{D71C25B8-BE60-D74D-956F-F4724BFAF42A}"/>
                </a:ext>
              </a:extLst>
            </p:cNvPr>
            <p:cNvSpPr/>
            <p:nvPr/>
          </p:nvSpPr>
          <p:spPr>
            <a:xfrm>
              <a:off x="7411943" y="5456481"/>
              <a:ext cx="534390" cy="441181"/>
            </a:xfrm>
            <a:prstGeom prst="rect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>
                  <a:solidFill>
                    <a:schemeClr val="tx1"/>
                  </a:solidFill>
                </a:rPr>
                <a:t>2,3</a:t>
              </a:r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矩形 50">
              <a:extLst>
                <a:ext uri="{FF2B5EF4-FFF2-40B4-BE49-F238E27FC236}">
                  <a16:creationId xmlns:a16="http://schemas.microsoft.com/office/drawing/2014/main" id="{D2651D69-282F-774F-9F90-7F694A0ED742}"/>
                </a:ext>
              </a:extLst>
            </p:cNvPr>
            <p:cNvSpPr/>
            <p:nvPr/>
          </p:nvSpPr>
          <p:spPr>
            <a:xfrm>
              <a:off x="8108479" y="5456481"/>
              <a:ext cx="534390" cy="441181"/>
            </a:xfrm>
            <a:prstGeom prst="rect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>
                  <a:solidFill>
                    <a:schemeClr val="tx1"/>
                  </a:solidFill>
                </a:rPr>
                <a:t>2,4</a:t>
              </a:r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矩形 51">
              <a:extLst>
                <a:ext uri="{FF2B5EF4-FFF2-40B4-BE49-F238E27FC236}">
                  <a16:creationId xmlns:a16="http://schemas.microsoft.com/office/drawing/2014/main" id="{71E45562-7766-1E4C-8BC4-3781DB4D7F2F}"/>
                </a:ext>
              </a:extLst>
            </p:cNvPr>
            <p:cNvSpPr/>
            <p:nvPr/>
          </p:nvSpPr>
          <p:spPr>
            <a:xfrm>
              <a:off x="8807474" y="5456481"/>
              <a:ext cx="534390" cy="441181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>
                  <a:solidFill>
                    <a:schemeClr val="tx1"/>
                  </a:solidFill>
                </a:rPr>
                <a:t>2,5</a:t>
              </a:r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矩形 52">
              <a:extLst>
                <a:ext uri="{FF2B5EF4-FFF2-40B4-BE49-F238E27FC236}">
                  <a16:creationId xmlns:a16="http://schemas.microsoft.com/office/drawing/2014/main" id="{9D69AD5E-3D9D-7947-B72F-A01ED85B1620}"/>
                </a:ext>
              </a:extLst>
            </p:cNvPr>
            <p:cNvSpPr/>
            <p:nvPr/>
          </p:nvSpPr>
          <p:spPr>
            <a:xfrm>
              <a:off x="9506469" y="5456481"/>
              <a:ext cx="534390" cy="441181"/>
            </a:xfrm>
            <a:prstGeom prst="rect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>
                  <a:solidFill>
                    <a:schemeClr val="tx1"/>
                  </a:solidFill>
                </a:rPr>
                <a:t>2,6</a:t>
              </a:r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矩形 53">
              <a:extLst>
                <a:ext uri="{FF2B5EF4-FFF2-40B4-BE49-F238E27FC236}">
                  <a16:creationId xmlns:a16="http://schemas.microsoft.com/office/drawing/2014/main" id="{A163F0B8-E20D-124D-9137-498017573A2A}"/>
                </a:ext>
              </a:extLst>
            </p:cNvPr>
            <p:cNvSpPr/>
            <p:nvPr/>
          </p:nvSpPr>
          <p:spPr>
            <a:xfrm>
              <a:off x="10205464" y="5456481"/>
              <a:ext cx="534390" cy="441181"/>
            </a:xfrm>
            <a:prstGeom prst="rect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>
                  <a:solidFill>
                    <a:schemeClr val="tx1"/>
                  </a:solidFill>
                </a:rPr>
                <a:t>2,7</a:t>
              </a:r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矩形 54">
                  <a:extLst>
                    <a:ext uri="{FF2B5EF4-FFF2-40B4-BE49-F238E27FC236}">
                      <a16:creationId xmlns:a16="http://schemas.microsoft.com/office/drawing/2014/main" id="{BB21A58C-4D0F-9F42-AD38-CF4DBD06DBD8}"/>
                    </a:ext>
                  </a:extLst>
                </p:cNvPr>
                <p:cNvSpPr/>
                <p:nvPr/>
              </p:nvSpPr>
              <p:spPr>
                <a:xfrm>
                  <a:off x="7841284" y="2959470"/>
                  <a:ext cx="534390" cy="441181"/>
                </a:xfrm>
                <a:prstGeom prst="rect">
                  <a:avLst/>
                </a:prstGeom>
                <a:solidFill>
                  <a:schemeClr val="accent1"/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oMath>
                    </m:oMathPara>
                  </a14:m>
                  <a:endParaRPr kumimoji="1" lang="zh-CN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5" name="矩形 54">
                  <a:extLst>
                    <a:ext uri="{FF2B5EF4-FFF2-40B4-BE49-F238E27FC236}">
                      <a16:creationId xmlns:a16="http://schemas.microsoft.com/office/drawing/2014/main" id="{BB21A58C-4D0F-9F42-AD38-CF4DBD06DBD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41284" y="2959470"/>
                  <a:ext cx="534390" cy="441181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6" name="直线连接符 55">
              <a:extLst>
                <a:ext uri="{FF2B5EF4-FFF2-40B4-BE49-F238E27FC236}">
                  <a16:creationId xmlns:a16="http://schemas.microsoft.com/office/drawing/2014/main" id="{DF3BDC1B-3199-3B42-92AA-35FF2012136E}"/>
                </a:ext>
              </a:extLst>
            </p:cNvPr>
            <p:cNvCxnSpPr>
              <a:cxnSpLocks/>
              <a:stCxn id="55" idx="2"/>
              <a:endCxn id="41" idx="0"/>
            </p:cNvCxnSpPr>
            <p:nvPr/>
          </p:nvCxnSpPr>
          <p:spPr>
            <a:xfrm flipH="1">
              <a:off x="6712948" y="3400651"/>
              <a:ext cx="1395531" cy="373000"/>
            </a:xfrm>
            <a:prstGeom prst="lin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线连接符 56">
              <a:extLst>
                <a:ext uri="{FF2B5EF4-FFF2-40B4-BE49-F238E27FC236}">
                  <a16:creationId xmlns:a16="http://schemas.microsoft.com/office/drawing/2014/main" id="{4CDC0F3C-6415-244C-9870-818524E1917A}"/>
                </a:ext>
              </a:extLst>
            </p:cNvPr>
            <p:cNvCxnSpPr>
              <a:cxnSpLocks/>
              <a:stCxn id="55" idx="2"/>
              <a:endCxn id="42" idx="0"/>
            </p:cNvCxnSpPr>
            <p:nvPr/>
          </p:nvCxnSpPr>
          <p:spPr>
            <a:xfrm>
              <a:off x="8108479" y="3400651"/>
              <a:ext cx="1277261" cy="368162"/>
            </a:xfrm>
            <a:prstGeom prst="lin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线连接符 57">
              <a:extLst>
                <a:ext uri="{FF2B5EF4-FFF2-40B4-BE49-F238E27FC236}">
                  <a16:creationId xmlns:a16="http://schemas.microsoft.com/office/drawing/2014/main" id="{D027D66C-0D0D-B449-9C80-791AF65DE669}"/>
                </a:ext>
              </a:extLst>
            </p:cNvPr>
            <p:cNvCxnSpPr>
              <a:cxnSpLocks/>
              <a:stCxn id="41" idx="2"/>
              <a:endCxn id="43" idx="0"/>
            </p:cNvCxnSpPr>
            <p:nvPr/>
          </p:nvCxnSpPr>
          <p:spPr>
            <a:xfrm flipH="1">
              <a:off x="6013953" y="4214832"/>
              <a:ext cx="698995" cy="488067"/>
            </a:xfrm>
            <a:prstGeom prst="lin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线连接符 58">
              <a:extLst>
                <a:ext uri="{FF2B5EF4-FFF2-40B4-BE49-F238E27FC236}">
                  <a16:creationId xmlns:a16="http://schemas.microsoft.com/office/drawing/2014/main" id="{79BC0847-FF85-3F4A-B213-42345D0FBAA0}"/>
                </a:ext>
              </a:extLst>
            </p:cNvPr>
            <p:cNvCxnSpPr>
              <a:cxnSpLocks/>
              <a:stCxn id="41" idx="2"/>
              <a:endCxn id="44" idx="0"/>
            </p:cNvCxnSpPr>
            <p:nvPr/>
          </p:nvCxnSpPr>
          <p:spPr>
            <a:xfrm>
              <a:off x="6712948" y="4214832"/>
              <a:ext cx="655622" cy="488067"/>
            </a:xfrm>
            <a:prstGeom prst="lin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线连接符 59">
              <a:extLst>
                <a:ext uri="{FF2B5EF4-FFF2-40B4-BE49-F238E27FC236}">
                  <a16:creationId xmlns:a16="http://schemas.microsoft.com/office/drawing/2014/main" id="{824B240C-A04E-1846-84D3-B2F61183A980}"/>
                </a:ext>
              </a:extLst>
            </p:cNvPr>
            <p:cNvCxnSpPr>
              <a:cxnSpLocks/>
              <a:stCxn id="42" idx="2"/>
              <a:endCxn id="45" idx="0"/>
            </p:cNvCxnSpPr>
            <p:nvPr/>
          </p:nvCxnSpPr>
          <p:spPr>
            <a:xfrm flipH="1">
              <a:off x="8723187" y="4209994"/>
              <a:ext cx="662553" cy="492905"/>
            </a:xfrm>
            <a:prstGeom prst="lin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线连接符 60">
              <a:extLst>
                <a:ext uri="{FF2B5EF4-FFF2-40B4-BE49-F238E27FC236}">
                  <a16:creationId xmlns:a16="http://schemas.microsoft.com/office/drawing/2014/main" id="{A84E910D-5BBF-7440-89A7-62354BDE1BFE}"/>
                </a:ext>
              </a:extLst>
            </p:cNvPr>
            <p:cNvCxnSpPr>
              <a:cxnSpLocks/>
              <a:stCxn id="42" idx="2"/>
              <a:endCxn id="46" idx="0"/>
            </p:cNvCxnSpPr>
            <p:nvPr/>
          </p:nvCxnSpPr>
          <p:spPr>
            <a:xfrm>
              <a:off x="9385740" y="4209994"/>
              <a:ext cx="692064" cy="492905"/>
            </a:xfrm>
            <a:prstGeom prst="lin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线连接符 61">
              <a:extLst>
                <a:ext uri="{FF2B5EF4-FFF2-40B4-BE49-F238E27FC236}">
                  <a16:creationId xmlns:a16="http://schemas.microsoft.com/office/drawing/2014/main" id="{550D42E7-D8A5-5344-AA47-7EB857200DD5}"/>
                </a:ext>
              </a:extLst>
            </p:cNvPr>
            <p:cNvCxnSpPr>
              <a:cxnSpLocks/>
              <a:stCxn id="43" idx="2"/>
              <a:endCxn id="47" idx="0"/>
            </p:cNvCxnSpPr>
            <p:nvPr/>
          </p:nvCxnSpPr>
          <p:spPr>
            <a:xfrm flipH="1">
              <a:off x="5582153" y="5144080"/>
              <a:ext cx="431800" cy="312401"/>
            </a:xfrm>
            <a:prstGeom prst="lin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线连接符 62">
              <a:extLst>
                <a:ext uri="{FF2B5EF4-FFF2-40B4-BE49-F238E27FC236}">
                  <a16:creationId xmlns:a16="http://schemas.microsoft.com/office/drawing/2014/main" id="{BD424510-D583-7C47-95B4-4768BC16E093}"/>
                </a:ext>
              </a:extLst>
            </p:cNvPr>
            <p:cNvCxnSpPr>
              <a:cxnSpLocks/>
              <a:stCxn id="43" idx="2"/>
              <a:endCxn id="48" idx="0"/>
            </p:cNvCxnSpPr>
            <p:nvPr/>
          </p:nvCxnSpPr>
          <p:spPr>
            <a:xfrm>
              <a:off x="6013953" y="5144080"/>
              <a:ext cx="267195" cy="312401"/>
            </a:xfrm>
            <a:prstGeom prst="lin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线连接符 63">
              <a:extLst>
                <a:ext uri="{FF2B5EF4-FFF2-40B4-BE49-F238E27FC236}">
                  <a16:creationId xmlns:a16="http://schemas.microsoft.com/office/drawing/2014/main" id="{275C6F1A-6349-9442-91AD-A64334F0F8F3}"/>
                </a:ext>
              </a:extLst>
            </p:cNvPr>
            <p:cNvCxnSpPr>
              <a:cxnSpLocks/>
              <a:stCxn id="44" idx="2"/>
              <a:endCxn id="49" idx="0"/>
            </p:cNvCxnSpPr>
            <p:nvPr/>
          </p:nvCxnSpPr>
          <p:spPr>
            <a:xfrm flipH="1">
              <a:off x="6980143" y="5144080"/>
              <a:ext cx="388427" cy="312401"/>
            </a:xfrm>
            <a:prstGeom prst="lin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线连接符 64">
              <a:extLst>
                <a:ext uri="{FF2B5EF4-FFF2-40B4-BE49-F238E27FC236}">
                  <a16:creationId xmlns:a16="http://schemas.microsoft.com/office/drawing/2014/main" id="{C6DF6E0C-BCF7-0B47-B01C-DD23B6A5539F}"/>
                </a:ext>
              </a:extLst>
            </p:cNvPr>
            <p:cNvCxnSpPr>
              <a:cxnSpLocks/>
              <a:stCxn id="44" idx="2"/>
              <a:endCxn id="50" idx="0"/>
            </p:cNvCxnSpPr>
            <p:nvPr/>
          </p:nvCxnSpPr>
          <p:spPr>
            <a:xfrm>
              <a:off x="7368570" y="5144080"/>
              <a:ext cx="310568" cy="312401"/>
            </a:xfrm>
            <a:prstGeom prst="lin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线连接符 65">
              <a:extLst>
                <a:ext uri="{FF2B5EF4-FFF2-40B4-BE49-F238E27FC236}">
                  <a16:creationId xmlns:a16="http://schemas.microsoft.com/office/drawing/2014/main" id="{27C5BCFE-0772-B940-B2FD-8769CCAB7EE9}"/>
                </a:ext>
              </a:extLst>
            </p:cNvPr>
            <p:cNvCxnSpPr>
              <a:cxnSpLocks/>
              <a:stCxn id="45" idx="2"/>
              <a:endCxn id="51" idx="0"/>
            </p:cNvCxnSpPr>
            <p:nvPr/>
          </p:nvCxnSpPr>
          <p:spPr>
            <a:xfrm flipH="1">
              <a:off x="8375674" y="5144080"/>
              <a:ext cx="347513" cy="312401"/>
            </a:xfrm>
            <a:prstGeom prst="lin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线连接符 66">
              <a:extLst>
                <a:ext uri="{FF2B5EF4-FFF2-40B4-BE49-F238E27FC236}">
                  <a16:creationId xmlns:a16="http://schemas.microsoft.com/office/drawing/2014/main" id="{DF3723BD-8D5E-8445-9ACC-2B442607DA0F}"/>
                </a:ext>
              </a:extLst>
            </p:cNvPr>
            <p:cNvCxnSpPr>
              <a:cxnSpLocks/>
              <a:stCxn id="45" idx="2"/>
              <a:endCxn id="52" idx="0"/>
            </p:cNvCxnSpPr>
            <p:nvPr/>
          </p:nvCxnSpPr>
          <p:spPr>
            <a:xfrm>
              <a:off x="8723187" y="5144080"/>
              <a:ext cx="351482" cy="312401"/>
            </a:xfrm>
            <a:prstGeom prst="lin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线连接符 67">
              <a:extLst>
                <a:ext uri="{FF2B5EF4-FFF2-40B4-BE49-F238E27FC236}">
                  <a16:creationId xmlns:a16="http://schemas.microsoft.com/office/drawing/2014/main" id="{6D2FDD2F-C791-7D4A-96ED-580D4A5FCD39}"/>
                </a:ext>
              </a:extLst>
            </p:cNvPr>
            <p:cNvCxnSpPr>
              <a:cxnSpLocks/>
              <a:stCxn id="46" idx="2"/>
              <a:endCxn id="53" idx="0"/>
            </p:cNvCxnSpPr>
            <p:nvPr/>
          </p:nvCxnSpPr>
          <p:spPr>
            <a:xfrm flipH="1">
              <a:off x="9773664" y="5144080"/>
              <a:ext cx="304140" cy="312401"/>
            </a:xfrm>
            <a:prstGeom prst="lin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线连接符 68">
              <a:extLst>
                <a:ext uri="{FF2B5EF4-FFF2-40B4-BE49-F238E27FC236}">
                  <a16:creationId xmlns:a16="http://schemas.microsoft.com/office/drawing/2014/main" id="{3D71F07D-28CD-8546-B8D6-25A345587251}"/>
                </a:ext>
              </a:extLst>
            </p:cNvPr>
            <p:cNvCxnSpPr>
              <a:cxnSpLocks/>
              <a:stCxn id="46" idx="2"/>
              <a:endCxn id="54" idx="0"/>
            </p:cNvCxnSpPr>
            <p:nvPr/>
          </p:nvCxnSpPr>
          <p:spPr>
            <a:xfrm>
              <a:off x="10077804" y="5144080"/>
              <a:ext cx="394855" cy="312401"/>
            </a:xfrm>
            <a:prstGeom prst="lin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双中括号 72">
            <a:extLst>
              <a:ext uri="{FF2B5EF4-FFF2-40B4-BE49-F238E27FC236}">
                <a16:creationId xmlns:a16="http://schemas.microsoft.com/office/drawing/2014/main" id="{B1C57391-D5C3-8247-A6EA-D9495C2958BD}"/>
              </a:ext>
            </a:extLst>
          </p:cNvPr>
          <p:cNvSpPr/>
          <p:nvPr/>
        </p:nvSpPr>
        <p:spPr>
          <a:xfrm>
            <a:off x="7595962" y="2704319"/>
            <a:ext cx="3529461" cy="607567"/>
          </a:xfrm>
          <a:prstGeom prst="bracketPair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4" name="双中括号 73">
            <a:extLst>
              <a:ext uri="{FF2B5EF4-FFF2-40B4-BE49-F238E27FC236}">
                <a16:creationId xmlns:a16="http://schemas.microsoft.com/office/drawing/2014/main" id="{D6BFE151-E1D3-5342-A56A-3AB18E6AB084}"/>
              </a:ext>
            </a:extLst>
          </p:cNvPr>
          <p:cNvSpPr/>
          <p:nvPr/>
        </p:nvSpPr>
        <p:spPr>
          <a:xfrm>
            <a:off x="9636608" y="3659101"/>
            <a:ext cx="2150866" cy="607567"/>
          </a:xfrm>
          <a:prstGeom prst="bracketPair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5" name="双中括号 74">
            <a:extLst>
              <a:ext uri="{FF2B5EF4-FFF2-40B4-BE49-F238E27FC236}">
                <a16:creationId xmlns:a16="http://schemas.microsoft.com/office/drawing/2014/main" id="{7B6CAFF3-4168-FE4D-A8CF-47A3A0177C11}"/>
              </a:ext>
            </a:extLst>
          </p:cNvPr>
          <p:cNvSpPr/>
          <p:nvPr/>
        </p:nvSpPr>
        <p:spPr>
          <a:xfrm>
            <a:off x="9320939" y="4411276"/>
            <a:ext cx="1452201" cy="607567"/>
          </a:xfrm>
          <a:prstGeom prst="bracketPair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文本框 75">
                <a:extLst>
                  <a:ext uri="{FF2B5EF4-FFF2-40B4-BE49-F238E27FC236}">
                    <a16:creationId xmlns:a16="http://schemas.microsoft.com/office/drawing/2014/main" id="{D40C1C8C-9AD8-5B43-9233-7484EF9FE83E}"/>
                  </a:ext>
                </a:extLst>
              </p:cNvPr>
              <p:cNvSpPr txBox="1"/>
              <p:nvPr/>
            </p:nvSpPr>
            <p:spPr>
              <a:xfrm>
                <a:off x="3491610" y="1368129"/>
                <a:ext cx="56990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kumimoji="1" lang="zh-CN" altLang="en-US" sz="2400" dirty="0"/>
              </a:p>
            </p:txBody>
          </p:sp>
        </mc:Choice>
        <mc:Fallback xmlns="">
          <p:sp>
            <p:nvSpPr>
              <p:cNvPr id="76" name="文本框 75">
                <a:extLst>
                  <a:ext uri="{FF2B5EF4-FFF2-40B4-BE49-F238E27FC236}">
                    <a16:creationId xmlns:a16="http://schemas.microsoft.com/office/drawing/2014/main" id="{D40C1C8C-9AD8-5B43-9233-7484EF9FE8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610" y="1368129"/>
                <a:ext cx="569900" cy="461665"/>
              </a:xfrm>
              <a:prstGeom prst="rect">
                <a:avLst/>
              </a:prstGeom>
              <a:blipFill>
                <a:blip r:embed="rId6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文本框 76">
                <a:extLst>
                  <a:ext uri="{FF2B5EF4-FFF2-40B4-BE49-F238E27FC236}">
                    <a16:creationId xmlns:a16="http://schemas.microsoft.com/office/drawing/2014/main" id="{07BCC338-929C-6747-92E9-860274BAB941}"/>
                  </a:ext>
                </a:extLst>
              </p:cNvPr>
              <p:cNvSpPr txBox="1"/>
              <p:nvPr/>
            </p:nvSpPr>
            <p:spPr>
              <a:xfrm>
                <a:off x="9039548" y="1368129"/>
                <a:ext cx="56278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zh-CN" altLang="en-US" sz="2400" dirty="0"/>
              </a:p>
            </p:txBody>
          </p:sp>
        </mc:Choice>
        <mc:Fallback xmlns="">
          <p:sp>
            <p:nvSpPr>
              <p:cNvPr id="77" name="文本框 76">
                <a:extLst>
                  <a:ext uri="{FF2B5EF4-FFF2-40B4-BE49-F238E27FC236}">
                    <a16:creationId xmlns:a16="http://schemas.microsoft.com/office/drawing/2014/main" id="{07BCC338-929C-6747-92E9-860274BAB9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9548" y="1368129"/>
                <a:ext cx="562782" cy="461665"/>
              </a:xfrm>
              <a:prstGeom prst="rect">
                <a:avLst/>
              </a:prstGeom>
              <a:blipFill>
                <a:blip r:embed="rId7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文本框 77">
                <a:extLst>
                  <a:ext uri="{FF2B5EF4-FFF2-40B4-BE49-F238E27FC236}">
                    <a16:creationId xmlns:a16="http://schemas.microsoft.com/office/drawing/2014/main" id="{EEC6BAF7-6DA3-D741-BC1E-FF4AAB1C9963}"/>
                  </a:ext>
                </a:extLst>
              </p:cNvPr>
              <p:cNvSpPr txBox="1"/>
              <p:nvPr/>
            </p:nvSpPr>
            <p:spPr>
              <a:xfrm>
                <a:off x="355951" y="1781905"/>
                <a:ext cx="3163815" cy="6832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←$</m:t>
                      </m:r>
                    </m:oMath>
                  </m:oMathPara>
                </a14:m>
                <a:endParaRPr kumimoji="1" lang="en-US" altLang="zh-CN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0,0</m:t>
                          </m:r>
                        </m:sup>
                      </m:sSubSup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0,1</m:t>
                          </m:r>
                        </m:sup>
                      </m:sSubSup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0,0</m:t>
                          </m:r>
                        </m:sup>
                      </m:sSubSup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0,1</m:t>
                          </m:r>
                        </m:sup>
                      </m:sSubSup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𝑃𝑅𝐺</m:t>
                      </m:r>
                      <m:d>
                        <m:d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78" name="文本框 77">
                <a:extLst>
                  <a:ext uri="{FF2B5EF4-FFF2-40B4-BE49-F238E27FC236}">
                    <a16:creationId xmlns:a16="http://schemas.microsoft.com/office/drawing/2014/main" id="{EEC6BAF7-6DA3-D741-BC1E-FF4AAB1C99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951" y="1781905"/>
                <a:ext cx="3163815" cy="6832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文本框 81">
                <a:extLst>
                  <a:ext uri="{FF2B5EF4-FFF2-40B4-BE49-F238E27FC236}">
                    <a16:creationId xmlns:a16="http://schemas.microsoft.com/office/drawing/2014/main" id="{77A04561-3A70-0346-9DAA-C1A4884CB679}"/>
                  </a:ext>
                </a:extLst>
              </p:cNvPr>
              <p:cNvSpPr txBox="1"/>
              <p:nvPr/>
            </p:nvSpPr>
            <p:spPr>
              <a:xfrm>
                <a:off x="2717719" y="5163451"/>
                <a:ext cx="10413728" cy="14620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1" lang="en-US" altLang="zh-CN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280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kumimoji="1" lang="en-US" altLang="zh-CN" sz="2800" b="0" i="1" smtClean="0">
                                <a:latin typeface="Cambria Math" panose="02040503050406030204" pitchFamily="18" charset="0"/>
                              </a:rPr>
                              <m:t>0,0</m:t>
                            </m:r>
                          </m:sup>
                        </m:sSup>
                      </m:e>
                    </m:d>
                    <m:r>
                      <a:rPr kumimoji="1" lang="en-US" altLang="zh-CN" sz="2800" b="0" i="1" smtClean="0">
                        <a:latin typeface="Cambria Math" panose="02040503050406030204" pitchFamily="18" charset="0"/>
                      </a:rPr>
                      <m:t>≔</m:t>
                    </m:r>
                    <m:d>
                      <m:dPr>
                        <m:begChr m:val="["/>
                        <m:endChr m:val="]"/>
                        <m:ctrlP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kumimoji="1" lang="en-US" altLang="zh-CN" sz="28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zh-CN" sz="28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kumimoji="1" lang="en-US" altLang="zh-CN" sz="28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kumimoji="1" lang="en-US" altLang="zh-CN" sz="2800" b="0" i="1" smtClean="0">
                                <a:latin typeface="Cambria Math" panose="02040503050406030204" pitchFamily="18" charset="0"/>
                              </a:rPr>
                              <m:t>0,0</m:t>
                            </m:r>
                          </m:sup>
                        </m:sSubSup>
                      </m:e>
                    </m:d>
                    <m:r>
                      <a:rPr kumimoji="1" lang="en-US" altLang="zh-CN" sz="2800" b="0" i="1" smtClean="0">
                        <a:latin typeface="Cambria Math" panose="02040503050406030204" pitchFamily="18" charset="0"/>
                      </a:rPr>
                      <m:t>⊕</m:t>
                    </m:r>
                    <m:d>
                      <m:dPr>
                        <m:begChr m:val="["/>
                        <m:endChr m:val="]"/>
                        <m:ctrlP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kumimoji="1" lang="en-US" altLang="zh-CN" sz="28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zh-CN" sz="28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kumimoji="1" lang="en-US" altLang="zh-CN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kumimoji="1" lang="en-US" altLang="zh-CN" sz="2800" b="0" i="1" smtClean="0">
                                <a:latin typeface="Cambria Math" panose="02040503050406030204" pitchFamily="18" charset="0"/>
                              </a:rPr>
                              <m:t>0,0</m:t>
                            </m:r>
                          </m:sup>
                        </m:sSubSup>
                      </m:e>
                    </m:d>
                  </m:oMath>
                </a14:m>
                <a:r>
                  <a:rPr kumimoji="1" lang="en-US" altLang="zh-CN" sz="2800" dirty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1"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28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kumimoji="1" lang="en-US" altLang="zh-CN" sz="2800" i="1">
                                <a:latin typeface="Cambria Math" panose="02040503050406030204" pitchFamily="18" charset="0"/>
                              </a:rPr>
                              <m:t>0,</m:t>
                            </m:r>
                            <m:r>
                              <a:rPr kumimoji="1" lang="en-US" altLang="zh-CN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e>
                    </m:d>
                    <m:r>
                      <a:rPr kumimoji="1" lang="en-US" altLang="zh-CN" sz="2800" b="0" i="1" smtClean="0">
                        <a:latin typeface="Cambria Math" panose="02040503050406030204" pitchFamily="18" charset="0"/>
                      </a:rPr>
                      <m:t>≔</m:t>
                    </m:r>
                    <m:d>
                      <m:dPr>
                        <m:begChr m:val="["/>
                        <m:endChr m:val="]"/>
                        <m:ctrlP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kumimoji="1" lang="en-US" altLang="zh-CN" sz="28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zh-CN" sz="28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kumimoji="1" lang="en-US" altLang="zh-CN" sz="2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kumimoji="1" lang="en-US" altLang="zh-CN" sz="2800" i="1">
                                <a:latin typeface="Cambria Math" panose="02040503050406030204" pitchFamily="18" charset="0"/>
                              </a:rPr>
                              <m:t>0,</m:t>
                            </m:r>
                            <m:r>
                              <a:rPr kumimoji="1" lang="en-US" altLang="zh-CN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</m:e>
                    </m:d>
                    <m:r>
                      <a:rPr kumimoji="1" lang="en-US" altLang="zh-CN" sz="2800" i="1">
                        <a:latin typeface="Cambria Math" panose="02040503050406030204" pitchFamily="18" charset="0"/>
                      </a:rPr>
                      <m:t>⊕</m:t>
                    </m:r>
                    <m:d>
                      <m:dPr>
                        <m:begChr m:val="["/>
                        <m:endChr m:val="]"/>
                        <m:ctrlP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kumimoji="1"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zh-CN" sz="28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kumimoji="1" lang="en-US" altLang="zh-CN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kumimoji="1" lang="en-US" altLang="zh-CN" sz="2800" i="1">
                                <a:latin typeface="Cambria Math" panose="02040503050406030204" pitchFamily="18" charset="0"/>
                              </a:rPr>
                              <m:t>0,</m:t>
                            </m:r>
                            <m:r>
                              <a:rPr kumimoji="1" lang="en-US" altLang="zh-CN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</m:e>
                    </m:d>
                  </m:oMath>
                </a14:m>
                <a:endParaRPr kumimoji="1" lang="en-US" altLang="zh-CN" sz="28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sSub>
                          <m:sSubPr>
                            <m:ctrlPr>
                              <a:rPr kumimoji="1" lang="en-US" altLang="zh-CN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800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kumimoji="1" lang="en-US" altLang="zh-CN" sz="28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kumimoji="1" lang="en-US" altLang="zh-CN" sz="2800" b="0" i="1" smtClean="0">
                        <a:latin typeface="Cambria Math" panose="02040503050406030204" pitchFamily="18" charset="0"/>
                      </a:rPr>
                      <m:t>≔</m:t>
                    </m:r>
                    <m:d>
                      <m:dPr>
                        <m:begChr m:val="["/>
                        <m:endChr m:val="]"/>
                        <m:ctrlP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1"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28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kumimoji="1" lang="en-US" altLang="zh-CN" sz="2800" i="1">
                                <a:latin typeface="Cambria Math" panose="02040503050406030204" pitchFamily="18" charset="0"/>
                              </a:rPr>
                              <m:t>0,</m:t>
                            </m:r>
                            <m:acc>
                              <m:accPr>
                                <m:chr m:val="̅"/>
                                <m:ctrlPr>
                                  <a:rPr kumimoji="1" lang="en-US" altLang="zh-CN" sz="28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kumimoji="1" lang="en-US" altLang="zh-CN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zh-CN" sz="2800" i="1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kumimoji="1" lang="en-US" altLang="zh-CN" sz="28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acc>
                          </m:sup>
                        </m:sSup>
                      </m:e>
                    </m:d>
                    <m:r>
                      <a:rPr kumimoji="1" lang="en-US" altLang="zh-CN" sz="2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800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kumimoji="1" lang="en-US" altLang="zh-CN" sz="28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kumimoji="1" lang="en-US" altLang="zh-CN" sz="2800" b="0" i="1" smtClean="0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begChr m:val="["/>
                        <m:endChr m:val="]"/>
                        <m:ctrlP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1" lang="en-US" altLang="zh-CN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28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kumimoji="1" lang="en-US" altLang="zh-CN" sz="2800" b="0" i="1" smtClean="0">
                                <a:latin typeface="Cambria Math" panose="02040503050406030204" pitchFamily="18" charset="0"/>
                              </a:rPr>
                              <m:t>0,0</m:t>
                            </m:r>
                          </m:sup>
                        </m:sSup>
                      </m:e>
                    </m:d>
                    <m:r>
                      <a:rPr kumimoji="1" lang="en-US" altLang="zh-CN" sz="2800" b="0" i="1" smtClean="0">
                        <a:latin typeface="Cambria Math" panose="02040503050406030204" pitchFamily="18" charset="0"/>
                      </a:rPr>
                      <m:t>⊕</m:t>
                    </m:r>
                    <m:d>
                      <m:dPr>
                        <m:ctrlP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d>
                          <m:dPr>
                            <m:begChr m:val="["/>
                            <m:endChr m:val="]"/>
                            <m:ctrlPr>
                              <a:rPr kumimoji="1" lang="en-US" altLang="zh-CN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zh-CN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sz="2800" b="0" i="1" smtClean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kumimoji="1" lang="en-US" altLang="zh-CN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kumimoji="1" lang="en-US" altLang="zh-CN" sz="2800" b="0" i="1" smtClean="0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begChr m:val="["/>
                        <m:endChr m:val="]"/>
                        <m:ctrlP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1" lang="en-US" altLang="zh-CN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28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kumimoji="1" lang="en-US" altLang="zh-CN" sz="28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sup>
                        </m:sSup>
                      </m:e>
                    </m:d>
                  </m:oMath>
                </a14:m>
                <a:endParaRPr kumimoji="1" lang="en-US" altLang="zh-CN" sz="28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1" lang="en-US" altLang="zh-CN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2800" b="0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p>
                            <m:r>
                              <a:rPr kumimoji="1" lang="en-US" altLang="zh-CN" sz="2800" b="0" i="1" smtClean="0">
                                <a:latin typeface="Cambria Math" panose="02040503050406030204" pitchFamily="18" charset="0"/>
                              </a:rPr>
                              <m:t>0,0</m:t>
                            </m:r>
                          </m:sup>
                        </m:sSup>
                      </m:e>
                    </m:d>
                    <m:r>
                      <a:rPr kumimoji="1" lang="en-US" altLang="zh-CN" sz="2800" b="0" i="1" smtClean="0">
                        <a:latin typeface="Cambria Math" panose="02040503050406030204" pitchFamily="18" charset="0"/>
                      </a:rPr>
                      <m:t>≔</m:t>
                    </m:r>
                    <m:d>
                      <m:dPr>
                        <m:begChr m:val="["/>
                        <m:endChr m:val="]"/>
                        <m:ctrlP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1" lang="en-US" altLang="zh-CN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28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p>
                            <m:r>
                              <a:rPr kumimoji="1" lang="en-US" altLang="zh-CN" sz="2800" b="0" i="1" smtClean="0">
                                <a:latin typeface="Cambria Math" panose="02040503050406030204" pitchFamily="18" charset="0"/>
                              </a:rPr>
                              <m:t>0,0</m:t>
                            </m:r>
                          </m:sup>
                        </m:sSup>
                      </m:e>
                    </m:d>
                    <m:r>
                      <a:rPr kumimoji="1" lang="en-US" altLang="zh-CN" sz="2800" b="0" i="1" smtClean="0">
                        <a:latin typeface="Cambria Math" panose="02040503050406030204" pitchFamily="18" charset="0"/>
                      </a:rPr>
                      <m:t>⊕</m:t>
                    </m:r>
                    <m:d>
                      <m:dPr>
                        <m:begChr m:val="["/>
                        <m:endChr m:val="]"/>
                        <m:ctrlP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800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kumimoji="1" lang="en-US" altLang="zh-CN" sz="28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kumimoji="1" lang="en-US" altLang="zh-CN" sz="2800" b="0" i="1" smtClean="0">
                        <a:latin typeface="Cambria Math" panose="02040503050406030204" pitchFamily="18" charset="0"/>
                      </a:rPr>
                      <m:t>⊕1</m:t>
                    </m:r>
                  </m:oMath>
                </a14:m>
                <a:r>
                  <a:rPr kumimoji="1" lang="en-US" altLang="zh-CN" sz="2800" dirty="0"/>
                  <a:t>,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kumimoji="1" lang="en-US" altLang="zh-C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1"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2800" i="1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p>
                            <m:r>
                              <a:rPr kumimoji="1" lang="en-US" altLang="zh-CN" sz="2800" i="1">
                                <a:latin typeface="Cambria Math" panose="02040503050406030204" pitchFamily="18" charset="0"/>
                              </a:rPr>
                              <m:t>0,</m:t>
                            </m:r>
                            <m:r>
                              <a:rPr kumimoji="1" lang="en-US" altLang="zh-CN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e>
                    </m:d>
                    <m:r>
                      <a:rPr kumimoji="1" lang="en-US" altLang="zh-CN" sz="2800" b="0" i="1" smtClean="0">
                        <a:latin typeface="Cambria Math" panose="02040503050406030204" pitchFamily="18" charset="0"/>
                      </a:rPr>
                      <m:t>≔</m:t>
                    </m:r>
                    <m:d>
                      <m:dPr>
                        <m:begChr m:val="["/>
                        <m:endChr m:val="]"/>
                        <m:ctrlPr>
                          <a:rPr kumimoji="1" lang="en-US" altLang="zh-C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1"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28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p>
                            <m:r>
                              <a:rPr kumimoji="1" lang="en-US" altLang="zh-CN" sz="2800" i="1">
                                <a:latin typeface="Cambria Math" panose="02040503050406030204" pitchFamily="18" charset="0"/>
                              </a:rPr>
                              <m:t>0,</m:t>
                            </m:r>
                            <m:r>
                              <a:rPr kumimoji="1" lang="en-US" altLang="zh-CN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e>
                    </m:d>
                    <m:r>
                      <a:rPr kumimoji="1" lang="en-US" altLang="zh-CN" sz="2800" i="1">
                        <a:latin typeface="Cambria Math" panose="02040503050406030204" pitchFamily="18" charset="0"/>
                      </a:rPr>
                      <m:t>⊕</m:t>
                    </m:r>
                    <m:d>
                      <m:dPr>
                        <m:begChr m:val="["/>
                        <m:endChr m:val="]"/>
                        <m:ctrlPr>
                          <a:rPr kumimoji="1" lang="en-US" altLang="zh-C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8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kumimoji="1" lang="en-US" altLang="zh-CN" sz="2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endParaRPr kumimoji="1" lang="zh-CN" altLang="en-US" sz="2800" dirty="0"/>
              </a:p>
            </p:txBody>
          </p:sp>
        </mc:Choice>
        <mc:Fallback xmlns="">
          <p:sp>
            <p:nvSpPr>
              <p:cNvPr id="82" name="文本框 81">
                <a:extLst>
                  <a:ext uri="{FF2B5EF4-FFF2-40B4-BE49-F238E27FC236}">
                    <a16:creationId xmlns:a16="http://schemas.microsoft.com/office/drawing/2014/main" id="{77A04561-3A70-0346-9DAA-C1A4884CB6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7719" y="5163451"/>
                <a:ext cx="10413728" cy="1462003"/>
              </a:xfrm>
              <a:prstGeom prst="rect">
                <a:avLst/>
              </a:prstGeom>
              <a:blipFill>
                <a:blip r:embed="rId9"/>
                <a:stretch>
                  <a:fillRect l="-1098" t="-1724" b="-103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文本框 82">
                <a:extLst>
                  <a:ext uri="{FF2B5EF4-FFF2-40B4-BE49-F238E27FC236}">
                    <a16:creationId xmlns:a16="http://schemas.microsoft.com/office/drawing/2014/main" id="{344D26D6-B1DB-F340-9A51-F12B2432E473}"/>
                  </a:ext>
                </a:extLst>
              </p:cNvPr>
              <p:cNvSpPr txBox="1"/>
              <p:nvPr/>
            </p:nvSpPr>
            <p:spPr>
              <a:xfrm>
                <a:off x="5866857" y="1734991"/>
                <a:ext cx="3158492" cy="6972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←$</m:t>
                      </m:r>
                    </m:oMath>
                  </m:oMathPara>
                </a14:m>
                <a:endParaRPr kumimoji="1" lang="en-US" altLang="zh-CN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0,0</m:t>
                          </m:r>
                        </m:sup>
                      </m:sSubSup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0,1</m:t>
                          </m:r>
                        </m:sup>
                      </m:sSubSup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0,0</m:t>
                          </m:r>
                        </m:sup>
                      </m:sSubSup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0,1</m:t>
                          </m:r>
                        </m:sup>
                      </m:sSubSup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𝑃𝑅𝐺</m:t>
                      </m:r>
                      <m:d>
                        <m:d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83" name="文本框 82">
                <a:extLst>
                  <a:ext uri="{FF2B5EF4-FFF2-40B4-BE49-F238E27FC236}">
                    <a16:creationId xmlns:a16="http://schemas.microsoft.com/office/drawing/2014/main" id="{344D26D6-B1DB-F340-9A51-F12B2432E4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6857" y="1734991"/>
                <a:ext cx="3158492" cy="69724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文本框 83">
            <a:extLst>
              <a:ext uri="{FF2B5EF4-FFF2-40B4-BE49-F238E27FC236}">
                <a16:creationId xmlns:a16="http://schemas.microsoft.com/office/drawing/2014/main" id="{45F90680-F085-C148-9B0A-43B47FCD1CB4}"/>
              </a:ext>
            </a:extLst>
          </p:cNvPr>
          <p:cNvSpPr txBox="1"/>
          <p:nvPr/>
        </p:nvSpPr>
        <p:spPr>
          <a:xfrm>
            <a:off x="868412" y="5396056"/>
            <a:ext cx="164500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2800" dirty="0"/>
              <a:t>Compute</a:t>
            </a:r>
          </a:p>
          <a:p>
            <a:pPr algn="ctr"/>
            <a:r>
              <a:rPr kumimoji="1" lang="en-US" altLang="zh-CN" sz="2800" dirty="0"/>
              <a:t>w/ 2PC</a:t>
            </a:r>
            <a:endParaRPr kumimoji="1"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310407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82" grpId="0"/>
      <p:bldP spid="83" grpId="0"/>
      <p:bldP spid="8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D621A2E-EF2E-E140-A6A9-CC831E1EB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Analysis of Distributed Setup, Level 0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8084783-3F27-FA4A-95FF-8535CE2A9C2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</m:sSub>
                  </m:oMath>
                </a14:m>
                <a:r>
                  <a:rPr kumimoji="1" lang="en-US" altLang="zh-CN" dirty="0"/>
                  <a:t>: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sub>
                          <m:sup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1,2ℓ</m:t>
                            </m:r>
                          </m:sup>
                        </m:sSub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sub>
                          <m:sup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1,2ℓ+1</m:t>
                            </m:r>
                          </m:sup>
                        </m:sSub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sub>
                          <m:sup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1,2ℓ</m:t>
                            </m:r>
                          </m:sup>
                        </m:sSub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sub>
                          <m:sup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1,2ℓ</m:t>
                            </m:r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p>
                        </m:sSubSup>
                      </m:e>
                    </m:d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𝑃𝑅𝐺</m:t>
                    </m:r>
                    <m:d>
                      <m:d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sub>
                          <m:sup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0,ℓ</m:t>
                            </m:r>
                          </m:sup>
                        </m:sSub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⊕</m:t>
                        </m:r>
                        <m:sSubSup>
                          <m:sSubSup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sub>
                          <m:sup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0,ℓ</m:t>
                            </m:r>
                          </m:sup>
                        </m:sSub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sSub>
                          <m:sSub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endParaRPr kumimoji="1" lang="zh-CN" altLang="en-US" dirty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  <m:sup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0,ℓ</m:t>
                        </m:r>
                      </m:sup>
                    </m:sSubSup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⊕</m:t>
                    </m:r>
                    <m:sSubSup>
                      <m:sSubSup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  <m:sup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0,ℓ</m:t>
                        </m:r>
                      </m:sup>
                    </m:sSubSup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⋅</m:t>
                    </m:r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𝐶</m:t>
                    </m:r>
                    <m:sSub>
                      <m:sSub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  <m:sup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0,ℓ</m:t>
                        </m:r>
                      </m:sup>
                    </m:sSubSup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⊕</m:t>
                    </m:r>
                    <m:sSubSup>
                      <m:sSubSup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  <m:sup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0,ℓ</m:t>
                        </m:r>
                      </m:sup>
                    </m:sSubSup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0,</m:t>
                        </m:r>
                        <m:acc>
                          <m:accPr>
                            <m:chr m:val="̅"/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acc>
                      </m:sup>
                    </m:sSup>
                  </m:oMath>
                </a14:m>
                <a:endParaRPr kumimoji="1" lang="en-US" altLang="zh-CN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kumimoji="1" lang="en-US" altLang="zh-CN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𝜎</m:t>
                          </m:r>
                        </m:sub>
                        <m:sup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0,ℓ</m:t>
                          </m:r>
                        </m:sup>
                      </m:sSubSup>
                      <m:r>
                        <a:rPr kumimoji="1" lang="en-US" altLang="zh-CN" i="1">
                          <a:latin typeface="Cambria Math" panose="02040503050406030204" pitchFamily="18" charset="0"/>
                        </a:rPr>
                        <m:t>⊕</m:t>
                      </m:r>
                      <m:sSubSup>
                        <m:sSubSupPr>
                          <m:ctrlPr>
                            <a:rPr kumimoji="1" lang="en-US" altLang="zh-CN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𝜎</m:t>
                          </m:r>
                        </m:sub>
                        <m:sup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0,ℓ</m:t>
                          </m:r>
                        </m:sup>
                      </m:sSubSup>
                      <m:r>
                        <a:rPr kumimoji="1" lang="en-US" altLang="zh-CN" i="1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0,</m:t>
                              </m:r>
                              <m:acc>
                                <m:accPr>
                                  <m:chr m:val="̅"/>
                                  <m:ctrlP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kumimoji="1"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kumimoji="1"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acc>
                            </m:sup>
                          </m:sSub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⊕</m:t>
                          </m:r>
                          <m:sSubSup>
                            <m:sSubSupPr>
                              <m:ctrlP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  <m:t>0,</m:t>
                              </m:r>
                              <m:acc>
                                <m:accPr>
                                  <m:chr m:val="̅"/>
                                  <m:ctrlPr>
                                    <a:rPr kumimoji="1"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kumimoji="1"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CN" i="1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kumimoji="1" lang="en-US" altLang="zh-CN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acc>
                            </m:sup>
                          </m:sSubSup>
                        </m:e>
                      </m:d>
                    </m:oMath>
                  </m:oMathPara>
                </a14:m>
                <a:endParaRPr kumimoji="1" lang="zh-CN" altLang="en-US" dirty="0"/>
              </a:p>
              <a:p>
                <a:r>
                  <a:rPr kumimoji="1" lang="en-US" altLang="zh-CN" dirty="0"/>
                  <a:t>For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ℓ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acc>
                  </m:oMath>
                </a14:m>
                <a:r>
                  <a:rPr kumimoji="1" lang="en-US" altLang="zh-CN" dirty="0"/>
                  <a:t>, path is corrected; for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ℓ=</m:t>
                    </m:r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1" lang="en-US" altLang="zh-CN" dirty="0"/>
                  <a:t>, correlation does not hold</a:t>
                </a:r>
              </a:p>
              <a:p>
                <a:endParaRPr kumimoji="1" lang="en-US" altLang="zh-CN" dirty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bSup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1,2ℓ+1</m:t>
                        </m:r>
                      </m:sup>
                    </m:sSubSup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0,ℓ</m:t>
                        </m:r>
                      </m:sup>
                    </m:sSubSup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⊕</m:t>
                    </m:r>
                    <m:sSubSup>
                      <m:sSubSup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0,ℓ</m:t>
                        </m:r>
                      </m:sup>
                    </m:sSubSup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m:rPr>
                            <m:sty m:val="p"/>
                          </m:rPr>
                          <a:rPr kumimoji="1" lang="en-US" altLang="zh-CN" b="0" i="0" smtClean="0">
                            <a:latin typeface="Cambria Math" panose="02040503050406030204" pitchFamily="18" charset="0"/>
                          </a:rPr>
                          <m:t>parity</m:t>
                        </m:r>
                        <m:d>
                          <m:d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</m:d>
                      </m:sup>
                    </m:sSup>
                  </m:oMath>
                </a14:m>
                <a:endParaRPr kumimoji="1" lang="en-US" altLang="zh-CN" dirty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  <m:sup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acc>
                          <m:accPr>
                            <m:chr m:val="̅"/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acc>
                      </m:sup>
                    </m:sSubSup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  <m:sup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1,2</m:t>
                        </m:r>
                        <m:acc>
                          <m:accPr>
                            <m:chr m:val="̅"/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kumimoji="1"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kumimoji="1" lang="en-US" altLang="zh-CN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acc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bSup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  <m:sup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0,</m:t>
                        </m:r>
                        <m:acc>
                          <m:accPr>
                            <m:chr m:val="̅"/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kumimoji="1"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kumimoji="1" lang="en-US" altLang="zh-CN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acc>
                      </m:sup>
                    </m:sSubSup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⊕</m:t>
                    </m:r>
                    <m:sSubSup>
                      <m:sSubSup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  <m:sup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0,</m:t>
                        </m:r>
                        <m:acc>
                          <m:accPr>
                            <m:chr m:val="̅"/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kumimoji="1"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kumimoji="1" lang="en-US" altLang="zh-CN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acc>
                      </m:sup>
                    </m:sSubSup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p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0,</m:t>
                            </m:r>
                            <m:acc>
                              <m:accPr>
                                <m:chr m:val="̅"/>
                                <m:ctrlPr>
                                  <a:rPr kumimoji="1"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kumimoji="1"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zh-CN" i="1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kumimoji="1" lang="en-US" altLang="zh-CN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acc>
                          </m:sup>
                        </m:s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⊕</m:t>
                        </m:r>
                        <m:sSub>
                          <m:sSub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⊕</m:t>
                        </m:r>
                        <m:sSub>
                          <m:sSub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8084783-3F27-FA4A-95FF-8535CE2A9C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145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121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10CC32E-4B05-EF43-8C47-D911189A6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Synopsis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E1B9506-53D5-194C-8902-3D662048D2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Introduction</a:t>
            </a:r>
          </a:p>
          <a:p>
            <a:endParaRPr kumimoji="1" lang="en-US" altLang="zh-CN" dirty="0"/>
          </a:p>
          <a:p>
            <a:r>
              <a:rPr kumimoji="1" lang="en-US" altLang="zh-CN" dirty="0">
                <a:solidFill>
                  <a:schemeClr val="bg2"/>
                </a:solidFill>
              </a:rPr>
              <a:t>Main Construction</a:t>
            </a:r>
          </a:p>
          <a:p>
            <a:endParaRPr kumimoji="1" lang="en-US" altLang="zh-CN" dirty="0">
              <a:solidFill>
                <a:schemeClr val="bg2"/>
              </a:solidFill>
            </a:endParaRPr>
          </a:p>
          <a:p>
            <a:r>
              <a:rPr kumimoji="1" lang="en-US" altLang="zh-CN" dirty="0">
                <a:solidFill>
                  <a:schemeClr val="bg2"/>
                </a:solidFill>
              </a:rPr>
              <a:t>Secure Setup Protocol</a:t>
            </a:r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352159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10C5F7-9909-AB4C-8D8F-38686131B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Distributed Setup, Level 1</a:t>
            </a:r>
            <a:endParaRPr kumimoji="1" lang="zh-CN" altLang="en-US" dirty="0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369E021A-ACA1-C14B-8C3B-3058871B8BAB}"/>
              </a:ext>
            </a:extLst>
          </p:cNvPr>
          <p:cNvGrpSpPr/>
          <p:nvPr/>
        </p:nvGrpSpPr>
        <p:grpSpPr>
          <a:xfrm>
            <a:off x="991918" y="1982625"/>
            <a:ext cx="5424896" cy="2938192"/>
            <a:chOff x="5314958" y="2959470"/>
            <a:chExt cx="5424896" cy="2938192"/>
          </a:xfrm>
          <a:solidFill>
            <a:schemeClr val="bg1"/>
          </a:solidFill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5A5AE341-B02A-7A41-8D99-F8608D62EFF1}"/>
                </a:ext>
              </a:extLst>
            </p:cNvPr>
            <p:cNvSpPr/>
            <p:nvPr/>
          </p:nvSpPr>
          <p:spPr>
            <a:xfrm>
              <a:off x="6445753" y="3773651"/>
              <a:ext cx="534390" cy="441181"/>
            </a:xfrm>
            <a:prstGeom prst="rect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>
                  <a:solidFill>
                    <a:schemeClr val="tx1"/>
                  </a:solidFill>
                </a:rPr>
                <a:t>0,0</a:t>
              </a:r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8679A344-3F1D-634A-B0E0-6FDC2767E5D3}"/>
                </a:ext>
              </a:extLst>
            </p:cNvPr>
            <p:cNvSpPr/>
            <p:nvPr/>
          </p:nvSpPr>
          <p:spPr>
            <a:xfrm>
              <a:off x="9118545" y="3768813"/>
              <a:ext cx="534390" cy="441181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>
                  <a:solidFill>
                    <a:schemeClr val="tx1"/>
                  </a:solidFill>
                </a:rPr>
                <a:t>0,1</a:t>
              </a:r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D0A464E7-6DA0-2B4B-8681-DB66A9CB8AEB}"/>
                </a:ext>
              </a:extLst>
            </p:cNvPr>
            <p:cNvSpPr/>
            <p:nvPr/>
          </p:nvSpPr>
          <p:spPr>
            <a:xfrm>
              <a:off x="5746758" y="4702899"/>
              <a:ext cx="534390" cy="441181"/>
            </a:xfrm>
            <a:prstGeom prst="rect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>
                  <a:solidFill>
                    <a:schemeClr val="tx1"/>
                  </a:solidFill>
                </a:rPr>
                <a:t>1,0</a:t>
              </a:r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7E041BDE-DEC2-2340-87FA-9E592A018626}"/>
                </a:ext>
              </a:extLst>
            </p:cNvPr>
            <p:cNvSpPr/>
            <p:nvPr/>
          </p:nvSpPr>
          <p:spPr>
            <a:xfrm>
              <a:off x="7101375" y="4702899"/>
              <a:ext cx="534390" cy="441181"/>
            </a:xfrm>
            <a:prstGeom prst="rect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>
                  <a:solidFill>
                    <a:schemeClr val="tx1"/>
                  </a:solidFill>
                </a:rPr>
                <a:t>1,1</a:t>
              </a:r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BFF9C1B6-7501-294E-862D-564013D44D0F}"/>
                </a:ext>
              </a:extLst>
            </p:cNvPr>
            <p:cNvSpPr/>
            <p:nvPr/>
          </p:nvSpPr>
          <p:spPr>
            <a:xfrm>
              <a:off x="8455992" y="4702899"/>
              <a:ext cx="534390" cy="441181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>
                  <a:solidFill>
                    <a:schemeClr val="tx1"/>
                  </a:solidFill>
                </a:rPr>
                <a:t>1,2</a:t>
              </a:r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877C62BF-244C-934E-B74C-AF7382EA7ED4}"/>
                </a:ext>
              </a:extLst>
            </p:cNvPr>
            <p:cNvSpPr/>
            <p:nvPr/>
          </p:nvSpPr>
          <p:spPr>
            <a:xfrm>
              <a:off x="9810609" y="4702899"/>
              <a:ext cx="534390" cy="441181"/>
            </a:xfrm>
            <a:prstGeom prst="rect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>
                  <a:solidFill>
                    <a:schemeClr val="tx1"/>
                  </a:solidFill>
                </a:rPr>
                <a:t>1,3</a:t>
              </a:r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92A832F1-2DAD-8141-875A-BFC3619FC85A}"/>
                </a:ext>
              </a:extLst>
            </p:cNvPr>
            <p:cNvSpPr/>
            <p:nvPr/>
          </p:nvSpPr>
          <p:spPr>
            <a:xfrm>
              <a:off x="5314958" y="5456481"/>
              <a:ext cx="534390" cy="441181"/>
            </a:xfrm>
            <a:prstGeom prst="rect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>
                  <a:solidFill>
                    <a:schemeClr val="tx1"/>
                  </a:solidFill>
                </a:rPr>
                <a:t>2,0</a:t>
              </a:r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FECAA60B-BFEC-F744-B1F4-CB40E5722F95}"/>
                </a:ext>
              </a:extLst>
            </p:cNvPr>
            <p:cNvSpPr/>
            <p:nvPr/>
          </p:nvSpPr>
          <p:spPr>
            <a:xfrm>
              <a:off x="6013953" y="5456481"/>
              <a:ext cx="534390" cy="441181"/>
            </a:xfrm>
            <a:prstGeom prst="rect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>
                  <a:solidFill>
                    <a:schemeClr val="tx1"/>
                  </a:solidFill>
                </a:rPr>
                <a:t>2,1</a:t>
              </a:r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9E56D0BB-D861-5E43-AF75-3C659B09D4A5}"/>
                </a:ext>
              </a:extLst>
            </p:cNvPr>
            <p:cNvSpPr/>
            <p:nvPr/>
          </p:nvSpPr>
          <p:spPr>
            <a:xfrm>
              <a:off x="6712948" y="5456481"/>
              <a:ext cx="534390" cy="441181"/>
            </a:xfrm>
            <a:prstGeom prst="rect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>
                  <a:solidFill>
                    <a:schemeClr val="tx1"/>
                  </a:solidFill>
                </a:rPr>
                <a:t>2,2</a:t>
              </a:r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95EA2A9C-D09D-8041-A51C-5384D225DB3A}"/>
                </a:ext>
              </a:extLst>
            </p:cNvPr>
            <p:cNvSpPr/>
            <p:nvPr/>
          </p:nvSpPr>
          <p:spPr>
            <a:xfrm>
              <a:off x="7411943" y="5456481"/>
              <a:ext cx="534390" cy="441181"/>
            </a:xfrm>
            <a:prstGeom prst="rect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>
                  <a:solidFill>
                    <a:schemeClr val="tx1"/>
                  </a:solidFill>
                </a:rPr>
                <a:t>2,3</a:t>
              </a:r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57E8DB34-300D-AD46-80F2-CA5E0C45CD84}"/>
                </a:ext>
              </a:extLst>
            </p:cNvPr>
            <p:cNvSpPr/>
            <p:nvPr/>
          </p:nvSpPr>
          <p:spPr>
            <a:xfrm>
              <a:off x="8108479" y="5456481"/>
              <a:ext cx="534390" cy="441181"/>
            </a:xfrm>
            <a:prstGeom prst="rect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>
                  <a:solidFill>
                    <a:schemeClr val="tx1"/>
                  </a:solidFill>
                </a:rPr>
                <a:t>2,4</a:t>
              </a:r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1C06903D-7AA0-984E-A477-C878456ED5C1}"/>
                </a:ext>
              </a:extLst>
            </p:cNvPr>
            <p:cNvSpPr/>
            <p:nvPr/>
          </p:nvSpPr>
          <p:spPr>
            <a:xfrm>
              <a:off x="8807474" y="5456481"/>
              <a:ext cx="534390" cy="441181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>
                  <a:solidFill>
                    <a:schemeClr val="tx1"/>
                  </a:solidFill>
                </a:rPr>
                <a:t>2,5</a:t>
              </a:r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92DAFFFC-8E4C-2045-9648-4FEBC75DBB4E}"/>
                </a:ext>
              </a:extLst>
            </p:cNvPr>
            <p:cNvSpPr/>
            <p:nvPr/>
          </p:nvSpPr>
          <p:spPr>
            <a:xfrm>
              <a:off x="9506469" y="5456481"/>
              <a:ext cx="534390" cy="441181"/>
            </a:xfrm>
            <a:prstGeom prst="rect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>
                  <a:solidFill>
                    <a:schemeClr val="tx1"/>
                  </a:solidFill>
                </a:rPr>
                <a:t>2,6</a:t>
              </a:r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E8C8513D-C3C0-F14B-85D3-A3A075268343}"/>
                </a:ext>
              </a:extLst>
            </p:cNvPr>
            <p:cNvSpPr/>
            <p:nvPr/>
          </p:nvSpPr>
          <p:spPr>
            <a:xfrm>
              <a:off x="10205464" y="5456481"/>
              <a:ext cx="534390" cy="441181"/>
            </a:xfrm>
            <a:prstGeom prst="rect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>
                  <a:solidFill>
                    <a:schemeClr val="tx1"/>
                  </a:solidFill>
                </a:rPr>
                <a:t>2,7</a:t>
              </a:r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矩形 18">
                  <a:extLst>
                    <a:ext uri="{FF2B5EF4-FFF2-40B4-BE49-F238E27FC236}">
                      <a16:creationId xmlns:a16="http://schemas.microsoft.com/office/drawing/2014/main" id="{E8806369-72A3-4442-9AE2-161239282FEF}"/>
                    </a:ext>
                  </a:extLst>
                </p:cNvPr>
                <p:cNvSpPr/>
                <p:nvPr/>
              </p:nvSpPr>
              <p:spPr>
                <a:xfrm>
                  <a:off x="7841284" y="2959470"/>
                  <a:ext cx="534390" cy="441181"/>
                </a:xfrm>
                <a:prstGeom prst="rect">
                  <a:avLst/>
                </a:prstGeom>
                <a:solidFill>
                  <a:schemeClr val="accent1"/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oMath>
                    </m:oMathPara>
                  </a14:m>
                  <a:endParaRPr kumimoji="1" lang="zh-CN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矩形 18">
                  <a:extLst>
                    <a:ext uri="{FF2B5EF4-FFF2-40B4-BE49-F238E27FC236}">
                      <a16:creationId xmlns:a16="http://schemas.microsoft.com/office/drawing/2014/main" id="{E8806369-72A3-4442-9AE2-161239282FE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41284" y="2959470"/>
                  <a:ext cx="534390" cy="441181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" name="直线连接符 19">
              <a:extLst>
                <a:ext uri="{FF2B5EF4-FFF2-40B4-BE49-F238E27FC236}">
                  <a16:creationId xmlns:a16="http://schemas.microsoft.com/office/drawing/2014/main" id="{DE29BF76-52D6-3347-9BC6-7C2DB67FD209}"/>
                </a:ext>
              </a:extLst>
            </p:cNvPr>
            <p:cNvCxnSpPr>
              <a:cxnSpLocks/>
              <a:stCxn id="19" idx="2"/>
              <a:endCxn id="5" idx="0"/>
            </p:cNvCxnSpPr>
            <p:nvPr/>
          </p:nvCxnSpPr>
          <p:spPr>
            <a:xfrm flipH="1">
              <a:off x="6712948" y="3400651"/>
              <a:ext cx="1395531" cy="373000"/>
            </a:xfrm>
            <a:prstGeom prst="lin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线连接符 20">
              <a:extLst>
                <a:ext uri="{FF2B5EF4-FFF2-40B4-BE49-F238E27FC236}">
                  <a16:creationId xmlns:a16="http://schemas.microsoft.com/office/drawing/2014/main" id="{5281922D-6DF5-C74B-88D9-F1F4825BC634}"/>
                </a:ext>
              </a:extLst>
            </p:cNvPr>
            <p:cNvCxnSpPr>
              <a:cxnSpLocks/>
              <a:stCxn id="19" idx="2"/>
              <a:endCxn id="6" idx="0"/>
            </p:cNvCxnSpPr>
            <p:nvPr/>
          </p:nvCxnSpPr>
          <p:spPr>
            <a:xfrm>
              <a:off x="8108479" y="3400651"/>
              <a:ext cx="1277261" cy="368162"/>
            </a:xfrm>
            <a:prstGeom prst="lin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线连接符 21">
              <a:extLst>
                <a:ext uri="{FF2B5EF4-FFF2-40B4-BE49-F238E27FC236}">
                  <a16:creationId xmlns:a16="http://schemas.microsoft.com/office/drawing/2014/main" id="{ECC89C54-0CF8-604B-904A-591A2FF8C517}"/>
                </a:ext>
              </a:extLst>
            </p:cNvPr>
            <p:cNvCxnSpPr>
              <a:cxnSpLocks/>
              <a:stCxn id="5" idx="2"/>
              <a:endCxn id="7" idx="0"/>
            </p:cNvCxnSpPr>
            <p:nvPr/>
          </p:nvCxnSpPr>
          <p:spPr>
            <a:xfrm flipH="1">
              <a:off x="6013953" y="4214832"/>
              <a:ext cx="698995" cy="488067"/>
            </a:xfrm>
            <a:prstGeom prst="lin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线连接符 22">
              <a:extLst>
                <a:ext uri="{FF2B5EF4-FFF2-40B4-BE49-F238E27FC236}">
                  <a16:creationId xmlns:a16="http://schemas.microsoft.com/office/drawing/2014/main" id="{3771D639-40EA-C148-9B2B-096F6CEF3227}"/>
                </a:ext>
              </a:extLst>
            </p:cNvPr>
            <p:cNvCxnSpPr>
              <a:cxnSpLocks/>
              <a:stCxn id="5" idx="2"/>
              <a:endCxn id="8" idx="0"/>
            </p:cNvCxnSpPr>
            <p:nvPr/>
          </p:nvCxnSpPr>
          <p:spPr>
            <a:xfrm>
              <a:off x="6712948" y="4214832"/>
              <a:ext cx="655622" cy="488067"/>
            </a:xfrm>
            <a:prstGeom prst="lin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线连接符 23">
              <a:extLst>
                <a:ext uri="{FF2B5EF4-FFF2-40B4-BE49-F238E27FC236}">
                  <a16:creationId xmlns:a16="http://schemas.microsoft.com/office/drawing/2014/main" id="{5110A057-2D6D-ED42-986A-23CED73EC4F6}"/>
                </a:ext>
              </a:extLst>
            </p:cNvPr>
            <p:cNvCxnSpPr>
              <a:cxnSpLocks/>
              <a:stCxn id="6" idx="2"/>
              <a:endCxn id="9" idx="0"/>
            </p:cNvCxnSpPr>
            <p:nvPr/>
          </p:nvCxnSpPr>
          <p:spPr>
            <a:xfrm flipH="1">
              <a:off x="8723187" y="4209994"/>
              <a:ext cx="662553" cy="492905"/>
            </a:xfrm>
            <a:prstGeom prst="lin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线连接符 24">
              <a:extLst>
                <a:ext uri="{FF2B5EF4-FFF2-40B4-BE49-F238E27FC236}">
                  <a16:creationId xmlns:a16="http://schemas.microsoft.com/office/drawing/2014/main" id="{567D994D-5D65-A548-9C11-AA7EDEFEBB91}"/>
                </a:ext>
              </a:extLst>
            </p:cNvPr>
            <p:cNvCxnSpPr>
              <a:cxnSpLocks/>
              <a:stCxn id="6" idx="2"/>
              <a:endCxn id="10" idx="0"/>
            </p:cNvCxnSpPr>
            <p:nvPr/>
          </p:nvCxnSpPr>
          <p:spPr>
            <a:xfrm>
              <a:off x="9385740" y="4209994"/>
              <a:ext cx="692064" cy="492905"/>
            </a:xfrm>
            <a:prstGeom prst="lin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线连接符 25">
              <a:extLst>
                <a:ext uri="{FF2B5EF4-FFF2-40B4-BE49-F238E27FC236}">
                  <a16:creationId xmlns:a16="http://schemas.microsoft.com/office/drawing/2014/main" id="{3FA3CF71-B15F-3149-BB86-234B44295BA2}"/>
                </a:ext>
              </a:extLst>
            </p:cNvPr>
            <p:cNvCxnSpPr>
              <a:cxnSpLocks/>
              <a:stCxn id="7" idx="2"/>
              <a:endCxn id="11" idx="0"/>
            </p:cNvCxnSpPr>
            <p:nvPr/>
          </p:nvCxnSpPr>
          <p:spPr>
            <a:xfrm flipH="1">
              <a:off x="5582153" y="5144080"/>
              <a:ext cx="431800" cy="312401"/>
            </a:xfrm>
            <a:prstGeom prst="lin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线连接符 26">
              <a:extLst>
                <a:ext uri="{FF2B5EF4-FFF2-40B4-BE49-F238E27FC236}">
                  <a16:creationId xmlns:a16="http://schemas.microsoft.com/office/drawing/2014/main" id="{4E5D62CB-0E56-614B-B556-BF28068273A9}"/>
                </a:ext>
              </a:extLst>
            </p:cNvPr>
            <p:cNvCxnSpPr>
              <a:cxnSpLocks/>
              <a:stCxn id="7" idx="2"/>
              <a:endCxn id="12" idx="0"/>
            </p:cNvCxnSpPr>
            <p:nvPr/>
          </p:nvCxnSpPr>
          <p:spPr>
            <a:xfrm>
              <a:off x="6013953" y="5144080"/>
              <a:ext cx="267195" cy="312401"/>
            </a:xfrm>
            <a:prstGeom prst="lin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线连接符 27">
              <a:extLst>
                <a:ext uri="{FF2B5EF4-FFF2-40B4-BE49-F238E27FC236}">
                  <a16:creationId xmlns:a16="http://schemas.microsoft.com/office/drawing/2014/main" id="{1B396851-3AE8-E140-BB20-FFE891A4887D}"/>
                </a:ext>
              </a:extLst>
            </p:cNvPr>
            <p:cNvCxnSpPr>
              <a:cxnSpLocks/>
              <a:stCxn id="8" idx="2"/>
              <a:endCxn id="13" idx="0"/>
            </p:cNvCxnSpPr>
            <p:nvPr/>
          </p:nvCxnSpPr>
          <p:spPr>
            <a:xfrm flipH="1">
              <a:off x="6980143" y="5144080"/>
              <a:ext cx="388427" cy="312401"/>
            </a:xfrm>
            <a:prstGeom prst="lin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线连接符 28">
              <a:extLst>
                <a:ext uri="{FF2B5EF4-FFF2-40B4-BE49-F238E27FC236}">
                  <a16:creationId xmlns:a16="http://schemas.microsoft.com/office/drawing/2014/main" id="{D2B97076-BAD7-AC4B-92B2-3D3DAB6ED053}"/>
                </a:ext>
              </a:extLst>
            </p:cNvPr>
            <p:cNvCxnSpPr>
              <a:cxnSpLocks/>
              <a:stCxn id="8" idx="2"/>
              <a:endCxn id="14" idx="0"/>
            </p:cNvCxnSpPr>
            <p:nvPr/>
          </p:nvCxnSpPr>
          <p:spPr>
            <a:xfrm>
              <a:off x="7368570" y="5144080"/>
              <a:ext cx="310568" cy="312401"/>
            </a:xfrm>
            <a:prstGeom prst="lin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线连接符 29">
              <a:extLst>
                <a:ext uri="{FF2B5EF4-FFF2-40B4-BE49-F238E27FC236}">
                  <a16:creationId xmlns:a16="http://schemas.microsoft.com/office/drawing/2014/main" id="{57817D91-1EB8-2F47-AC9A-035E8EA66E5E}"/>
                </a:ext>
              </a:extLst>
            </p:cNvPr>
            <p:cNvCxnSpPr>
              <a:cxnSpLocks/>
              <a:stCxn id="9" idx="2"/>
              <a:endCxn id="15" idx="0"/>
            </p:cNvCxnSpPr>
            <p:nvPr/>
          </p:nvCxnSpPr>
          <p:spPr>
            <a:xfrm flipH="1">
              <a:off x="8375674" y="5144080"/>
              <a:ext cx="347513" cy="312401"/>
            </a:xfrm>
            <a:prstGeom prst="lin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线连接符 30">
              <a:extLst>
                <a:ext uri="{FF2B5EF4-FFF2-40B4-BE49-F238E27FC236}">
                  <a16:creationId xmlns:a16="http://schemas.microsoft.com/office/drawing/2014/main" id="{CF2CAFED-BFC5-674F-8D38-BFAAECC22E92}"/>
                </a:ext>
              </a:extLst>
            </p:cNvPr>
            <p:cNvCxnSpPr>
              <a:cxnSpLocks/>
              <a:stCxn id="9" idx="2"/>
              <a:endCxn id="16" idx="0"/>
            </p:cNvCxnSpPr>
            <p:nvPr/>
          </p:nvCxnSpPr>
          <p:spPr>
            <a:xfrm>
              <a:off x="8723187" y="5144080"/>
              <a:ext cx="351482" cy="312401"/>
            </a:xfrm>
            <a:prstGeom prst="lin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线连接符 31">
              <a:extLst>
                <a:ext uri="{FF2B5EF4-FFF2-40B4-BE49-F238E27FC236}">
                  <a16:creationId xmlns:a16="http://schemas.microsoft.com/office/drawing/2014/main" id="{74F0ED45-6794-9C4B-AB4C-11905FC887EF}"/>
                </a:ext>
              </a:extLst>
            </p:cNvPr>
            <p:cNvCxnSpPr>
              <a:cxnSpLocks/>
              <a:stCxn id="10" idx="2"/>
              <a:endCxn id="17" idx="0"/>
            </p:cNvCxnSpPr>
            <p:nvPr/>
          </p:nvCxnSpPr>
          <p:spPr>
            <a:xfrm flipH="1">
              <a:off x="9773664" y="5144080"/>
              <a:ext cx="304140" cy="312401"/>
            </a:xfrm>
            <a:prstGeom prst="lin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线连接符 32">
              <a:extLst>
                <a:ext uri="{FF2B5EF4-FFF2-40B4-BE49-F238E27FC236}">
                  <a16:creationId xmlns:a16="http://schemas.microsoft.com/office/drawing/2014/main" id="{14A12DDC-97BB-6241-B4E3-A5F6A0844C39}"/>
                </a:ext>
              </a:extLst>
            </p:cNvPr>
            <p:cNvCxnSpPr>
              <a:cxnSpLocks/>
              <a:stCxn id="10" idx="2"/>
              <a:endCxn id="18" idx="0"/>
            </p:cNvCxnSpPr>
            <p:nvPr/>
          </p:nvCxnSpPr>
          <p:spPr>
            <a:xfrm>
              <a:off x="10077804" y="5144080"/>
              <a:ext cx="394855" cy="312401"/>
            </a:xfrm>
            <a:prstGeom prst="lin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FAEDF8BA-2E9B-794C-8B26-2530926ACA85}"/>
                  </a:ext>
                </a:extLst>
              </p:cNvPr>
              <p:cNvSpPr txBox="1"/>
              <p:nvPr/>
            </p:nvSpPr>
            <p:spPr>
              <a:xfrm>
                <a:off x="0" y="2826893"/>
                <a:ext cx="100623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kumimoji="1"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zh-CN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kumimoji="1" lang="zh-CN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FAEDF8BA-2E9B-794C-8B26-2530926ACA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826893"/>
                <a:ext cx="1006238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A8748A8F-3EE9-5A40-A32D-A780976776DB}"/>
                  </a:ext>
                </a:extLst>
              </p:cNvPr>
              <p:cNvSpPr txBox="1"/>
              <p:nvPr/>
            </p:nvSpPr>
            <p:spPr>
              <a:xfrm>
                <a:off x="0" y="3760979"/>
                <a:ext cx="100027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kumimoji="1"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zh-CN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kumimoji="1" lang="zh-CN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A8748A8F-3EE9-5A40-A32D-A780976776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760979"/>
                <a:ext cx="1000274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376B0564-AF99-FB4D-86FC-F34F1DB7EDFB}"/>
                  </a:ext>
                </a:extLst>
              </p:cNvPr>
              <p:cNvSpPr txBox="1"/>
              <p:nvPr/>
            </p:nvSpPr>
            <p:spPr>
              <a:xfrm>
                <a:off x="0" y="4510399"/>
                <a:ext cx="100623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kumimoji="1"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zh-CN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kumimoji="1" lang="zh-CN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376B0564-AF99-FB4D-86FC-F34F1DB7ED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10399"/>
                <a:ext cx="1006238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双中括号 36">
            <a:extLst>
              <a:ext uri="{FF2B5EF4-FFF2-40B4-BE49-F238E27FC236}">
                <a16:creationId xmlns:a16="http://schemas.microsoft.com/office/drawing/2014/main" id="{77681262-B70C-6F46-87B2-BF50976202EF}"/>
              </a:ext>
            </a:extLst>
          </p:cNvPr>
          <p:cNvSpPr/>
          <p:nvPr/>
        </p:nvSpPr>
        <p:spPr>
          <a:xfrm>
            <a:off x="1958107" y="2704319"/>
            <a:ext cx="3529461" cy="607567"/>
          </a:xfrm>
          <a:prstGeom prst="bracketPair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8" name="双中括号 37">
            <a:extLst>
              <a:ext uri="{FF2B5EF4-FFF2-40B4-BE49-F238E27FC236}">
                <a16:creationId xmlns:a16="http://schemas.microsoft.com/office/drawing/2014/main" id="{C9880C53-2F6C-A94A-8198-B25E6AC26163}"/>
              </a:ext>
            </a:extLst>
          </p:cNvPr>
          <p:cNvSpPr/>
          <p:nvPr/>
        </p:nvSpPr>
        <p:spPr>
          <a:xfrm>
            <a:off x="3998753" y="3659101"/>
            <a:ext cx="2150866" cy="607567"/>
          </a:xfrm>
          <a:prstGeom prst="bracketPair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9" name="双中括号 38">
            <a:extLst>
              <a:ext uri="{FF2B5EF4-FFF2-40B4-BE49-F238E27FC236}">
                <a16:creationId xmlns:a16="http://schemas.microsoft.com/office/drawing/2014/main" id="{475D1848-A7B7-CC42-9EFB-0E571F439C5F}"/>
              </a:ext>
            </a:extLst>
          </p:cNvPr>
          <p:cNvSpPr/>
          <p:nvPr/>
        </p:nvSpPr>
        <p:spPr>
          <a:xfrm>
            <a:off x="3683084" y="4411276"/>
            <a:ext cx="1452201" cy="607567"/>
          </a:xfrm>
          <a:prstGeom prst="bracketPair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88CE187D-0289-374E-96F1-33AF1A11A27C}"/>
              </a:ext>
            </a:extLst>
          </p:cNvPr>
          <p:cNvGrpSpPr/>
          <p:nvPr/>
        </p:nvGrpSpPr>
        <p:grpSpPr>
          <a:xfrm>
            <a:off x="6629773" y="1982625"/>
            <a:ext cx="5424896" cy="2938192"/>
            <a:chOff x="5314958" y="2959470"/>
            <a:chExt cx="5424896" cy="2938192"/>
          </a:xfrm>
          <a:solidFill>
            <a:schemeClr val="bg1"/>
          </a:solidFill>
        </p:grpSpPr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4BCEEAEE-8536-A941-87C2-C48D5B35F982}"/>
                </a:ext>
              </a:extLst>
            </p:cNvPr>
            <p:cNvSpPr/>
            <p:nvPr/>
          </p:nvSpPr>
          <p:spPr>
            <a:xfrm>
              <a:off x="6445753" y="3773651"/>
              <a:ext cx="534390" cy="441181"/>
            </a:xfrm>
            <a:prstGeom prst="rect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>
                  <a:solidFill>
                    <a:schemeClr val="tx1"/>
                  </a:solidFill>
                </a:rPr>
                <a:t>0,0</a:t>
              </a:r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6F968155-A741-E844-84DE-949FE5EF1C60}"/>
                </a:ext>
              </a:extLst>
            </p:cNvPr>
            <p:cNvSpPr/>
            <p:nvPr/>
          </p:nvSpPr>
          <p:spPr>
            <a:xfrm>
              <a:off x="9118545" y="3768813"/>
              <a:ext cx="534390" cy="441181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>
                  <a:solidFill>
                    <a:schemeClr val="tx1"/>
                  </a:solidFill>
                </a:rPr>
                <a:t>0,1</a:t>
              </a:r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矩形 42">
              <a:extLst>
                <a:ext uri="{FF2B5EF4-FFF2-40B4-BE49-F238E27FC236}">
                  <a16:creationId xmlns:a16="http://schemas.microsoft.com/office/drawing/2014/main" id="{798A26CE-1FB5-F64F-BBE7-8E8ACD97AD99}"/>
                </a:ext>
              </a:extLst>
            </p:cNvPr>
            <p:cNvSpPr/>
            <p:nvPr/>
          </p:nvSpPr>
          <p:spPr>
            <a:xfrm>
              <a:off x="5746758" y="4702899"/>
              <a:ext cx="534390" cy="441181"/>
            </a:xfrm>
            <a:prstGeom prst="rect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>
                  <a:solidFill>
                    <a:schemeClr val="tx1"/>
                  </a:solidFill>
                </a:rPr>
                <a:t>1,0</a:t>
              </a:r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7250D3AA-E8BA-7140-91EA-B53DFAE97B2E}"/>
                </a:ext>
              </a:extLst>
            </p:cNvPr>
            <p:cNvSpPr/>
            <p:nvPr/>
          </p:nvSpPr>
          <p:spPr>
            <a:xfrm>
              <a:off x="7101375" y="4702899"/>
              <a:ext cx="534390" cy="441181"/>
            </a:xfrm>
            <a:prstGeom prst="rect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>
                  <a:solidFill>
                    <a:schemeClr val="tx1"/>
                  </a:solidFill>
                </a:rPr>
                <a:t>1,1</a:t>
              </a:r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6801F446-8CC0-204C-AFB8-FE893D353290}"/>
                </a:ext>
              </a:extLst>
            </p:cNvPr>
            <p:cNvSpPr/>
            <p:nvPr/>
          </p:nvSpPr>
          <p:spPr>
            <a:xfrm>
              <a:off x="8455992" y="4702899"/>
              <a:ext cx="534390" cy="441181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>
                  <a:solidFill>
                    <a:schemeClr val="tx1"/>
                  </a:solidFill>
                </a:rPr>
                <a:t>1,2</a:t>
              </a:r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A94601BB-C9BD-4249-8B89-5BD5E4A4FA5F}"/>
                </a:ext>
              </a:extLst>
            </p:cNvPr>
            <p:cNvSpPr/>
            <p:nvPr/>
          </p:nvSpPr>
          <p:spPr>
            <a:xfrm>
              <a:off x="9810609" y="4702899"/>
              <a:ext cx="534390" cy="441181"/>
            </a:xfrm>
            <a:prstGeom prst="rect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>
                  <a:solidFill>
                    <a:schemeClr val="tx1"/>
                  </a:solidFill>
                </a:rPr>
                <a:t>1,3</a:t>
              </a:r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矩形 46">
              <a:extLst>
                <a:ext uri="{FF2B5EF4-FFF2-40B4-BE49-F238E27FC236}">
                  <a16:creationId xmlns:a16="http://schemas.microsoft.com/office/drawing/2014/main" id="{89871366-60CC-1148-AF49-30FCDE47AF97}"/>
                </a:ext>
              </a:extLst>
            </p:cNvPr>
            <p:cNvSpPr/>
            <p:nvPr/>
          </p:nvSpPr>
          <p:spPr>
            <a:xfrm>
              <a:off x="5314958" y="5456481"/>
              <a:ext cx="534390" cy="441181"/>
            </a:xfrm>
            <a:prstGeom prst="rect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>
                  <a:solidFill>
                    <a:schemeClr val="tx1"/>
                  </a:solidFill>
                </a:rPr>
                <a:t>2,0</a:t>
              </a:r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矩形 47">
              <a:extLst>
                <a:ext uri="{FF2B5EF4-FFF2-40B4-BE49-F238E27FC236}">
                  <a16:creationId xmlns:a16="http://schemas.microsoft.com/office/drawing/2014/main" id="{AD340DC6-91E8-9141-9B35-FBDA634C1FD1}"/>
                </a:ext>
              </a:extLst>
            </p:cNvPr>
            <p:cNvSpPr/>
            <p:nvPr/>
          </p:nvSpPr>
          <p:spPr>
            <a:xfrm>
              <a:off x="6013953" y="5456481"/>
              <a:ext cx="534390" cy="441181"/>
            </a:xfrm>
            <a:prstGeom prst="rect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>
                  <a:solidFill>
                    <a:schemeClr val="tx1"/>
                  </a:solidFill>
                </a:rPr>
                <a:t>2,1</a:t>
              </a:r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矩形 48">
              <a:extLst>
                <a:ext uri="{FF2B5EF4-FFF2-40B4-BE49-F238E27FC236}">
                  <a16:creationId xmlns:a16="http://schemas.microsoft.com/office/drawing/2014/main" id="{B13F8D4A-833B-1545-BF11-16DA4C060C80}"/>
                </a:ext>
              </a:extLst>
            </p:cNvPr>
            <p:cNvSpPr/>
            <p:nvPr/>
          </p:nvSpPr>
          <p:spPr>
            <a:xfrm>
              <a:off x="6712948" y="5456481"/>
              <a:ext cx="534390" cy="441181"/>
            </a:xfrm>
            <a:prstGeom prst="rect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>
                  <a:solidFill>
                    <a:schemeClr val="tx1"/>
                  </a:solidFill>
                </a:rPr>
                <a:t>2,2</a:t>
              </a:r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矩形 49">
              <a:extLst>
                <a:ext uri="{FF2B5EF4-FFF2-40B4-BE49-F238E27FC236}">
                  <a16:creationId xmlns:a16="http://schemas.microsoft.com/office/drawing/2014/main" id="{D71C25B8-BE60-D74D-956F-F4724BFAF42A}"/>
                </a:ext>
              </a:extLst>
            </p:cNvPr>
            <p:cNvSpPr/>
            <p:nvPr/>
          </p:nvSpPr>
          <p:spPr>
            <a:xfrm>
              <a:off x="7411943" y="5456481"/>
              <a:ext cx="534390" cy="441181"/>
            </a:xfrm>
            <a:prstGeom prst="rect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>
                  <a:solidFill>
                    <a:schemeClr val="tx1"/>
                  </a:solidFill>
                </a:rPr>
                <a:t>2,3</a:t>
              </a:r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矩形 50">
              <a:extLst>
                <a:ext uri="{FF2B5EF4-FFF2-40B4-BE49-F238E27FC236}">
                  <a16:creationId xmlns:a16="http://schemas.microsoft.com/office/drawing/2014/main" id="{D2651D69-282F-774F-9F90-7F694A0ED742}"/>
                </a:ext>
              </a:extLst>
            </p:cNvPr>
            <p:cNvSpPr/>
            <p:nvPr/>
          </p:nvSpPr>
          <p:spPr>
            <a:xfrm>
              <a:off x="8108479" y="5456481"/>
              <a:ext cx="534390" cy="441181"/>
            </a:xfrm>
            <a:prstGeom prst="rect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>
                  <a:solidFill>
                    <a:schemeClr val="tx1"/>
                  </a:solidFill>
                </a:rPr>
                <a:t>2,4</a:t>
              </a:r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矩形 51">
              <a:extLst>
                <a:ext uri="{FF2B5EF4-FFF2-40B4-BE49-F238E27FC236}">
                  <a16:creationId xmlns:a16="http://schemas.microsoft.com/office/drawing/2014/main" id="{71E45562-7766-1E4C-8BC4-3781DB4D7F2F}"/>
                </a:ext>
              </a:extLst>
            </p:cNvPr>
            <p:cNvSpPr/>
            <p:nvPr/>
          </p:nvSpPr>
          <p:spPr>
            <a:xfrm>
              <a:off x="8807474" y="5456481"/>
              <a:ext cx="534390" cy="441181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>
                  <a:solidFill>
                    <a:schemeClr val="tx1"/>
                  </a:solidFill>
                </a:rPr>
                <a:t>2,5</a:t>
              </a:r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矩形 52">
              <a:extLst>
                <a:ext uri="{FF2B5EF4-FFF2-40B4-BE49-F238E27FC236}">
                  <a16:creationId xmlns:a16="http://schemas.microsoft.com/office/drawing/2014/main" id="{9D69AD5E-3D9D-7947-B72F-A01ED85B1620}"/>
                </a:ext>
              </a:extLst>
            </p:cNvPr>
            <p:cNvSpPr/>
            <p:nvPr/>
          </p:nvSpPr>
          <p:spPr>
            <a:xfrm>
              <a:off x="9506469" y="5456481"/>
              <a:ext cx="534390" cy="441181"/>
            </a:xfrm>
            <a:prstGeom prst="rect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>
                  <a:solidFill>
                    <a:schemeClr val="tx1"/>
                  </a:solidFill>
                </a:rPr>
                <a:t>2,6</a:t>
              </a:r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矩形 53">
              <a:extLst>
                <a:ext uri="{FF2B5EF4-FFF2-40B4-BE49-F238E27FC236}">
                  <a16:creationId xmlns:a16="http://schemas.microsoft.com/office/drawing/2014/main" id="{A163F0B8-E20D-124D-9137-498017573A2A}"/>
                </a:ext>
              </a:extLst>
            </p:cNvPr>
            <p:cNvSpPr/>
            <p:nvPr/>
          </p:nvSpPr>
          <p:spPr>
            <a:xfrm>
              <a:off x="10205464" y="5456481"/>
              <a:ext cx="534390" cy="441181"/>
            </a:xfrm>
            <a:prstGeom prst="rect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>
                  <a:solidFill>
                    <a:schemeClr val="tx1"/>
                  </a:solidFill>
                </a:rPr>
                <a:t>2,7</a:t>
              </a:r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矩形 54">
                  <a:extLst>
                    <a:ext uri="{FF2B5EF4-FFF2-40B4-BE49-F238E27FC236}">
                      <a16:creationId xmlns:a16="http://schemas.microsoft.com/office/drawing/2014/main" id="{BB21A58C-4D0F-9F42-AD38-CF4DBD06DBD8}"/>
                    </a:ext>
                  </a:extLst>
                </p:cNvPr>
                <p:cNvSpPr/>
                <p:nvPr/>
              </p:nvSpPr>
              <p:spPr>
                <a:xfrm>
                  <a:off x="7841284" y="2959470"/>
                  <a:ext cx="534390" cy="441181"/>
                </a:xfrm>
                <a:prstGeom prst="rect">
                  <a:avLst/>
                </a:prstGeom>
                <a:solidFill>
                  <a:schemeClr val="accent1"/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oMath>
                    </m:oMathPara>
                  </a14:m>
                  <a:endParaRPr kumimoji="1" lang="zh-CN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5" name="矩形 54">
                  <a:extLst>
                    <a:ext uri="{FF2B5EF4-FFF2-40B4-BE49-F238E27FC236}">
                      <a16:creationId xmlns:a16="http://schemas.microsoft.com/office/drawing/2014/main" id="{BB21A58C-4D0F-9F42-AD38-CF4DBD06DBD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41284" y="2959470"/>
                  <a:ext cx="534390" cy="441181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6" name="直线连接符 55">
              <a:extLst>
                <a:ext uri="{FF2B5EF4-FFF2-40B4-BE49-F238E27FC236}">
                  <a16:creationId xmlns:a16="http://schemas.microsoft.com/office/drawing/2014/main" id="{DF3BDC1B-3199-3B42-92AA-35FF2012136E}"/>
                </a:ext>
              </a:extLst>
            </p:cNvPr>
            <p:cNvCxnSpPr>
              <a:cxnSpLocks/>
              <a:stCxn id="55" idx="2"/>
              <a:endCxn id="41" idx="0"/>
            </p:cNvCxnSpPr>
            <p:nvPr/>
          </p:nvCxnSpPr>
          <p:spPr>
            <a:xfrm flipH="1">
              <a:off x="6712948" y="3400651"/>
              <a:ext cx="1395531" cy="373000"/>
            </a:xfrm>
            <a:prstGeom prst="lin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线连接符 56">
              <a:extLst>
                <a:ext uri="{FF2B5EF4-FFF2-40B4-BE49-F238E27FC236}">
                  <a16:creationId xmlns:a16="http://schemas.microsoft.com/office/drawing/2014/main" id="{4CDC0F3C-6415-244C-9870-818524E1917A}"/>
                </a:ext>
              </a:extLst>
            </p:cNvPr>
            <p:cNvCxnSpPr>
              <a:cxnSpLocks/>
              <a:stCxn id="55" idx="2"/>
              <a:endCxn id="42" idx="0"/>
            </p:cNvCxnSpPr>
            <p:nvPr/>
          </p:nvCxnSpPr>
          <p:spPr>
            <a:xfrm>
              <a:off x="8108479" y="3400651"/>
              <a:ext cx="1277261" cy="368162"/>
            </a:xfrm>
            <a:prstGeom prst="lin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线连接符 57">
              <a:extLst>
                <a:ext uri="{FF2B5EF4-FFF2-40B4-BE49-F238E27FC236}">
                  <a16:creationId xmlns:a16="http://schemas.microsoft.com/office/drawing/2014/main" id="{D027D66C-0D0D-B449-9C80-791AF65DE669}"/>
                </a:ext>
              </a:extLst>
            </p:cNvPr>
            <p:cNvCxnSpPr>
              <a:cxnSpLocks/>
              <a:stCxn id="41" idx="2"/>
              <a:endCxn id="43" idx="0"/>
            </p:cNvCxnSpPr>
            <p:nvPr/>
          </p:nvCxnSpPr>
          <p:spPr>
            <a:xfrm flipH="1">
              <a:off x="6013953" y="4214832"/>
              <a:ext cx="698995" cy="488067"/>
            </a:xfrm>
            <a:prstGeom prst="lin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线连接符 58">
              <a:extLst>
                <a:ext uri="{FF2B5EF4-FFF2-40B4-BE49-F238E27FC236}">
                  <a16:creationId xmlns:a16="http://schemas.microsoft.com/office/drawing/2014/main" id="{79BC0847-FF85-3F4A-B213-42345D0FBAA0}"/>
                </a:ext>
              </a:extLst>
            </p:cNvPr>
            <p:cNvCxnSpPr>
              <a:cxnSpLocks/>
              <a:stCxn id="41" idx="2"/>
              <a:endCxn id="44" idx="0"/>
            </p:cNvCxnSpPr>
            <p:nvPr/>
          </p:nvCxnSpPr>
          <p:spPr>
            <a:xfrm>
              <a:off x="6712948" y="4214832"/>
              <a:ext cx="655622" cy="488067"/>
            </a:xfrm>
            <a:prstGeom prst="lin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线连接符 59">
              <a:extLst>
                <a:ext uri="{FF2B5EF4-FFF2-40B4-BE49-F238E27FC236}">
                  <a16:creationId xmlns:a16="http://schemas.microsoft.com/office/drawing/2014/main" id="{824B240C-A04E-1846-84D3-B2F61183A980}"/>
                </a:ext>
              </a:extLst>
            </p:cNvPr>
            <p:cNvCxnSpPr>
              <a:cxnSpLocks/>
              <a:stCxn id="42" idx="2"/>
              <a:endCxn id="45" idx="0"/>
            </p:cNvCxnSpPr>
            <p:nvPr/>
          </p:nvCxnSpPr>
          <p:spPr>
            <a:xfrm flipH="1">
              <a:off x="8723187" y="4209994"/>
              <a:ext cx="662553" cy="492905"/>
            </a:xfrm>
            <a:prstGeom prst="lin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线连接符 60">
              <a:extLst>
                <a:ext uri="{FF2B5EF4-FFF2-40B4-BE49-F238E27FC236}">
                  <a16:creationId xmlns:a16="http://schemas.microsoft.com/office/drawing/2014/main" id="{A84E910D-5BBF-7440-89A7-62354BDE1BFE}"/>
                </a:ext>
              </a:extLst>
            </p:cNvPr>
            <p:cNvCxnSpPr>
              <a:cxnSpLocks/>
              <a:stCxn id="42" idx="2"/>
              <a:endCxn id="46" idx="0"/>
            </p:cNvCxnSpPr>
            <p:nvPr/>
          </p:nvCxnSpPr>
          <p:spPr>
            <a:xfrm>
              <a:off x="9385740" y="4209994"/>
              <a:ext cx="692064" cy="492905"/>
            </a:xfrm>
            <a:prstGeom prst="lin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线连接符 61">
              <a:extLst>
                <a:ext uri="{FF2B5EF4-FFF2-40B4-BE49-F238E27FC236}">
                  <a16:creationId xmlns:a16="http://schemas.microsoft.com/office/drawing/2014/main" id="{550D42E7-D8A5-5344-AA47-7EB857200DD5}"/>
                </a:ext>
              </a:extLst>
            </p:cNvPr>
            <p:cNvCxnSpPr>
              <a:cxnSpLocks/>
              <a:stCxn id="43" idx="2"/>
              <a:endCxn id="47" idx="0"/>
            </p:cNvCxnSpPr>
            <p:nvPr/>
          </p:nvCxnSpPr>
          <p:spPr>
            <a:xfrm flipH="1">
              <a:off x="5582153" y="5144080"/>
              <a:ext cx="431800" cy="312401"/>
            </a:xfrm>
            <a:prstGeom prst="lin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线连接符 62">
              <a:extLst>
                <a:ext uri="{FF2B5EF4-FFF2-40B4-BE49-F238E27FC236}">
                  <a16:creationId xmlns:a16="http://schemas.microsoft.com/office/drawing/2014/main" id="{BD424510-D583-7C47-95B4-4768BC16E093}"/>
                </a:ext>
              </a:extLst>
            </p:cNvPr>
            <p:cNvCxnSpPr>
              <a:cxnSpLocks/>
              <a:stCxn id="43" idx="2"/>
              <a:endCxn id="48" idx="0"/>
            </p:cNvCxnSpPr>
            <p:nvPr/>
          </p:nvCxnSpPr>
          <p:spPr>
            <a:xfrm>
              <a:off x="6013953" y="5144080"/>
              <a:ext cx="267195" cy="312401"/>
            </a:xfrm>
            <a:prstGeom prst="lin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线连接符 63">
              <a:extLst>
                <a:ext uri="{FF2B5EF4-FFF2-40B4-BE49-F238E27FC236}">
                  <a16:creationId xmlns:a16="http://schemas.microsoft.com/office/drawing/2014/main" id="{275C6F1A-6349-9442-91AD-A64334F0F8F3}"/>
                </a:ext>
              </a:extLst>
            </p:cNvPr>
            <p:cNvCxnSpPr>
              <a:cxnSpLocks/>
              <a:stCxn id="44" idx="2"/>
              <a:endCxn id="49" idx="0"/>
            </p:cNvCxnSpPr>
            <p:nvPr/>
          </p:nvCxnSpPr>
          <p:spPr>
            <a:xfrm flipH="1">
              <a:off x="6980143" y="5144080"/>
              <a:ext cx="388427" cy="312401"/>
            </a:xfrm>
            <a:prstGeom prst="lin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线连接符 64">
              <a:extLst>
                <a:ext uri="{FF2B5EF4-FFF2-40B4-BE49-F238E27FC236}">
                  <a16:creationId xmlns:a16="http://schemas.microsoft.com/office/drawing/2014/main" id="{C6DF6E0C-BCF7-0B47-B01C-DD23B6A5539F}"/>
                </a:ext>
              </a:extLst>
            </p:cNvPr>
            <p:cNvCxnSpPr>
              <a:cxnSpLocks/>
              <a:stCxn id="44" idx="2"/>
              <a:endCxn id="50" idx="0"/>
            </p:cNvCxnSpPr>
            <p:nvPr/>
          </p:nvCxnSpPr>
          <p:spPr>
            <a:xfrm>
              <a:off x="7368570" y="5144080"/>
              <a:ext cx="310568" cy="312401"/>
            </a:xfrm>
            <a:prstGeom prst="lin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线连接符 65">
              <a:extLst>
                <a:ext uri="{FF2B5EF4-FFF2-40B4-BE49-F238E27FC236}">
                  <a16:creationId xmlns:a16="http://schemas.microsoft.com/office/drawing/2014/main" id="{27C5BCFE-0772-B940-B2FD-8769CCAB7EE9}"/>
                </a:ext>
              </a:extLst>
            </p:cNvPr>
            <p:cNvCxnSpPr>
              <a:cxnSpLocks/>
              <a:stCxn id="45" idx="2"/>
              <a:endCxn id="51" idx="0"/>
            </p:cNvCxnSpPr>
            <p:nvPr/>
          </p:nvCxnSpPr>
          <p:spPr>
            <a:xfrm flipH="1">
              <a:off x="8375674" y="5144080"/>
              <a:ext cx="347513" cy="312401"/>
            </a:xfrm>
            <a:prstGeom prst="lin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线连接符 66">
              <a:extLst>
                <a:ext uri="{FF2B5EF4-FFF2-40B4-BE49-F238E27FC236}">
                  <a16:creationId xmlns:a16="http://schemas.microsoft.com/office/drawing/2014/main" id="{DF3723BD-8D5E-8445-9ACC-2B442607DA0F}"/>
                </a:ext>
              </a:extLst>
            </p:cNvPr>
            <p:cNvCxnSpPr>
              <a:cxnSpLocks/>
              <a:stCxn id="45" idx="2"/>
              <a:endCxn id="52" idx="0"/>
            </p:cNvCxnSpPr>
            <p:nvPr/>
          </p:nvCxnSpPr>
          <p:spPr>
            <a:xfrm>
              <a:off x="8723187" y="5144080"/>
              <a:ext cx="351482" cy="312401"/>
            </a:xfrm>
            <a:prstGeom prst="lin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线连接符 67">
              <a:extLst>
                <a:ext uri="{FF2B5EF4-FFF2-40B4-BE49-F238E27FC236}">
                  <a16:creationId xmlns:a16="http://schemas.microsoft.com/office/drawing/2014/main" id="{6D2FDD2F-C791-7D4A-96ED-580D4A5FCD39}"/>
                </a:ext>
              </a:extLst>
            </p:cNvPr>
            <p:cNvCxnSpPr>
              <a:cxnSpLocks/>
              <a:stCxn id="46" idx="2"/>
              <a:endCxn id="53" idx="0"/>
            </p:cNvCxnSpPr>
            <p:nvPr/>
          </p:nvCxnSpPr>
          <p:spPr>
            <a:xfrm flipH="1">
              <a:off x="9773664" y="5144080"/>
              <a:ext cx="304140" cy="312401"/>
            </a:xfrm>
            <a:prstGeom prst="lin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线连接符 68">
              <a:extLst>
                <a:ext uri="{FF2B5EF4-FFF2-40B4-BE49-F238E27FC236}">
                  <a16:creationId xmlns:a16="http://schemas.microsoft.com/office/drawing/2014/main" id="{3D71F07D-28CD-8546-B8D6-25A345587251}"/>
                </a:ext>
              </a:extLst>
            </p:cNvPr>
            <p:cNvCxnSpPr>
              <a:cxnSpLocks/>
              <a:stCxn id="46" idx="2"/>
              <a:endCxn id="54" idx="0"/>
            </p:cNvCxnSpPr>
            <p:nvPr/>
          </p:nvCxnSpPr>
          <p:spPr>
            <a:xfrm>
              <a:off x="10077804" y="5144080"/>
              <a:ext cx="394855" cy="312401"/>
            </a:xfrm>
            <a:prstGeom prst="lin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双中括号 72">
            <a:extLst>
              <a:ext uri="{FF2B5EF4-FFF2-40B4-BE49-F238E27FC236}">
                <a16:creationId xmlns:a16="http://schemas.microsoft.com/office/drawing/2014/main" id="{B1C57391-D5C3-8247-A6EA-D9495C2958BD}"/>
              </a:ext>
            </a:extLst>
          </p:cNvPr>
          <p:cNvSpPr/>
          <p:nvPr/>
        </p:nvSpPr>
        <p:spPr>
          <a:xfrm>
            <a:off x="7595962" y="2704319"/>
            <a:ext cx="3529461" cy="607567"/>
          </a:xfrm>
          <a:prstGeom prst="bracketPair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4" name="双中括号 73">
            <a:extLst>
              <a:ext uri="{FF2B5EF4-FFF2-40B4-BE49-F238E27FC236}">
                <a16:creationId xmlns:a16="http://schemas.microsoft.com/office/drawing/2014/main" id="{D6BFE151-E1D3-5342-A56A-3AB18E6AB084}"/>
              </a:ext>
            </a:extLst>
          </p:cNvPr>
          <p:cNvSpPr/>
          <p:nvPr/>
        </p:nvSpPr>
        <p:spPr>
          <a:xfrm>
            <a:off x="9636608" y="3659101"/>
            <a:ext cx="2150866" cy="607567"/>
          </a:xfrm>
          <a:prstGeom prst="bracketPair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5" name="双中括号 74">
            <a:extLst>
              <a:ext uri="{FF2B5EF4-FFF2-40B4-BE49-F238E27FC236}">
                <a16:creationId xmlns:a16="http://schemas.microsoft.com/office/drawing/2014/main" id="{7B6CAFF3-4168-FE4D-A8CF-47A3A0177C11}"/>
              </a:ext>
            </a:extLst>
          </p:cNvPr>
          <p:cNvSpPr/>
          <p:nvPr/>
        </p:nvSpPr>
        <p:spPr>
          <a:xfrm>
            <a:off x="9320939" y="4411276"/>
            <a:ext cx="1452201" cy="607567"/>
          </a:xfrm>
          <a:prstGeom prst="bracketPair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文本框 75">
                <a:extLst>
                  <a:ext uri="{FF2B5EF4-FFF2-40B4-BE49-F238E27FC236}">
                    <a16:creationId xmlns:a16="http://schemas.microsoft.com/office/drawing/2014/main" id="{D40C1C8C-9AD8-5B43-9233-7484EF9FE83E}"/>
                  </a:ext>
                </a:extLst>
              </p:cNvPr>
              <p:cNvSpPr txBox="1"/>
              <p:nvPr/>
            </p:nvSpPr>
            <p:spPr>
              <a:xfrm>
                <a:off x="3491610" y="1368129"/>
                <a:ext cx="56990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kumimoji="1" lang="zh-CN" altLang="en-US" sz="2400" dirty="0"/>
              </a:p>
            </p:txBody>
          </p:sp>
        </mc:Choice>
        <mc:Fallback xmlns="">
          <p:sp>
            <p:nvSpPr>
              <p:cNvPr id="76" name="文本框 75">
                <a:extLst>
                  <a:ext uri="{FF2B5EF4-FFF2-40B4-BE49-F238E27FC236}">
                    <a16:creationId xmlns:a16="http://schemas.microsoft.com/office/drawing/2014/main" id="{D40C1C8C-9AD8-5B43-9233-7484EF9FE8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610" y="1368129"/>
                <a:ext cx="569900" cy="461665"/>
              </a:xfrm>
              <a:prstGeom prst="rect">
                <a:avLst/>
              </a:prstGeom>
              <a:blipFill>
                <a:blip r:embed="rId6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文本框 76">
                <a:extLst>
                  <a:ext uri="{FF2B5EF4-FFF2-40B4-BE49-F238E27FC236}">
                    <a16:creationId xmlns:a16="http://schemas.microsoft.com/office/drawing/2014/main" id="{07BCC338-929C-6747-92E9-860274BAB941}"/>
                  </a:ext>
                </a:extLst>
              </p:cNvPr>
              <p:cNvSpPr txBox="1"/>
              <p:nvPr/>
            </p:nvSpPr>
            <p:spPr>
              <a:xfrm>
                <a:off x="9039548" y="1368129"/>
                <a:ext cx="56278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zh-CN" altLang="en-US" sz="2400" dirty="0"/>
              </a:p>
            </p:txBody>
          </p:sp>
        </mc:Choice>
        <mc:Fallback xmlns="">
          <p:sp>
            <p:nvSpPr>
              <p:cNvPr id="77" name="文本框 76">
                <a:extLst>
                  <a:ext uri="{FF2B5EF4-FFF2-40B4-BE49-F238E27FC236}">
                    <a16:creationId xmlns:a16="http://schemas.microsoft.com/office/drawing/2014/main" id="{07BCC338-929C-6747-92E9-860274BAB9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9548" y="1368129"/>
                <a:ext cx="562782" cy="461665"/>
              </a:xfrm>
              <a:prstGeom prst="rect">
                <a:avLst/>
              </a:prstGeom>
              <a:blipFill>
                <a:blip r:embed="rId7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文本框 81">
                <a:extLst>
                  <a:ext uri="{FF2B5EF4-FFF2-40B4-BE49-F238E27FC236}">
                    <a16:creationId xmlns:a16="http://schemas.microsoft.com/office/drawing/2014/main" id="{77A04561-3A70-0346-9DAA-C1A4884CB679}"/>
                  </a:ext>
                </a:extLst>
              </p:cNvPr>
              <p:cNvSpPr txBox="1"/>
              <p:nvPr/>
            </p:nvSpPr>
            <p:spPr>
              <a:xfrm>
                <a:off x="2717719" y="5163451"/>
                <a:ext cx="8942095" cy="14620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1" lang="en-US" altLang="zh-CN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280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kumimoji="1" lang="en-US" altLang="zh-CN" sz="2800" b="0" i="1" smtClean="0">
                                <a:latin typeface="Cambria Math" panose="02040503050406030204" pitchFamily="18" charset="0"/>
                              </a:rPr>
                              <m:t>1,0</m:t>
                            </m:r>
                          </m:sup>
                        </m:sSup>
                      </m:e>
                    </m:d>
                    <m:r>
                      <a:rPr kumimoji="1" lang="en-US" altLang="zh-CN" sz="2800" b="0" i="1" smtClean="0">
                        <a:latin typeface="Cambria Math" panose="02040503050406030204" pitchFamily="18" charset="0"/>
                      </a:rPr>
                      <m:t>≔</m:t>
                    </m:r>
                    <m:d>
                      <m:dPr>
                        <m:begChr m:val="["/>
                        <m:endChr m:val="]"/>
                        <m:ctrlP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kumimoji="1" lang="en-US" altLang="zh-CN" sz="28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zh-CN" sz="28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kumimoji="1" lang="en-US" altLang="zh-CN" sz="28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kumimoji="1" lang="en-US" altLang="zh-CN" sz="2800" b="0" i="1" smtClean="0">
                                <a:latin typeface="Cambria Math" panose="02040503050406030204" pitchFamily="18" charset="0"/>
                              </a:rPr>
                              <m:t>1,0</m:t>
                            </m:r>
                          </m:sup>
                        </m:sSubSup>
                      </m:e>
                    </m:d>
                    <m:r>
                      <a:rPr kumimoji="1" lang="en-US" altLang="zh-CN" sz="2800" b="0" i="1" smtClean="0">
                        <a:latin typeface="Cambria Math" panose="02040503050406030204" pitchFamily="18" charset="0"/>
                      </a:rPr>
                      <m:t>⊕</m:t>
                    </m:r>
                    <m:d>
                      <m:dPr>
                        <m:begChr m:val="["/>
                        <m:endChr m:val="]"/>
                        <m:ctrlP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kumimoji="1" lang="en-US" altLang="zh-CN" sz="28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zh-CN" sz="28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kumimoji="1" lang="en-US" altLang="zh-CN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kumimoji="1" lang="en-US" altLang="zh-CN" sz="2800" b="0" i="1" smtClean="0">
                                <a:latin typeface="Cambria Math" panose="02040503050406030204" pitchFamily="18" charset="0"/>
                              </a:rPr>
                              <m:t>1,0</m:t>
                            </m:r>
                          </m:sup>
                        </m:sSubSup>
                      </m:e>
                    </m:d>
                  </m:oMath>
                </a14:m>
                <a:r>
                  <a:rPr kumimoji="1" lang="en-US" altLang="zh-CN" sz="2800" dirty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1"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28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kumimoji="1" lang="en-US" altLang="zh-CN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kumimoji="1" lang="en-US" altLang="zh-CN" sz="28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kumimoji="1" lang="en-US" altLang="zh-CN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e>
                    </m:d>
                    <m:r>
                      <a:rPr kumimoji="1" lang="en-US" altLang="zh-CN" sz="2800" b="0" i="1" smtClean="0">
                        <a:latin typeface="Cambria Math" panose="02040503050406030204" pitchFamily="18" charset="0"/>
                      </a:rPr>
                      <m:t>≔</m:t>
                    </m:r>
                    <m:d>
                      <m:dPr>
                        <m:begChr m:val="["/>
                        <m:endChr m:val="]"/>
                        <m:ctrlP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kumimoji="1" lang="en-US" altLang="zh-CN" sz="28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zh-CN" sz="28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kumimoji="1" lang="en-US" altLang="zh-CN" sz="2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kumimoji="1" lang="en-US" altLang="zh-CN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kumimoji="1" lang="en-US" altLang="zh-CN" sz="28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kumimoji="1" lang="en-US" altLang="zh-CN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</m:e>
                    </m:d>
                    <m:r>
                      <a:rPr kumimoji="1" lang="en-US" altLang="zh-CN" sz="2800" i="1">
                        <a:latin typeface="Cambria Math" panose="02040503050406030204" pitchFamily="18" charset="0"/>
                      </a:rPr>
                      <m:t>⊕</m:t>
                    </m:r>
                    <m:d>
                      <m:dPr>
                        <m:begChr m:val="["/>
                        <m:endChr m:val="]"/>
                        <m:ctrlP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kumimoji="1"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zh-CN" sz="28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kumimoji="1" lang="en-US" altLang="zh-CN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kumimoji="1" lang="en-US" altLang="zh-CN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kumimoji="1" lang="en-US" altLang="zh-CN" sz="28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kumimoji="1" lang="en-US" altLang="zh-CN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</m:e>
                    </m:d>
                  </m:oMath>
                </a14:m>
                <a:endParaRPr kumimoji="1" lang="en-US" altLang="zh-CN" sz="28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sSub>
                          <m:sSubPr>
                            <m:ctrlPr>
                              <a:rPr kumimoji="1" lang="en-US" altLang="zh-CN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800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kumimoji="1" lang="en-US" altLang="zh-CN" sz="28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kumimoji="1" lang="en-US" altLang="zh-CN" sz="2800" b="0" i="1" smtClean="0">
                        <a:latin typeface="Cambria Math" panose="02040503050406030204" pitchFamily="18" charset="0"/>
                      </a:rPr>
                      <m:t>≔</m:t>
                    </m:r>
                    <m:d>
                      <m:dPr>
                        <m:begChr m:val="["/>
                        <m:endChr m:val="]"/>
                        <m:ctrlP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1"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28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kumimoji="1" lang="en-US" altLang="zh-CN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kumimoji="1" lang="en-US" altLang="zh-CN" sz="28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acc>
                              <m:accPr>
                                <m:chr m:val="̅"/>
                                <m:ctrlPr>
                                  <a:rPr kumimoji="1" lang="en-US" altLang="zh-CN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kumimoji="1" lang="en-US" altLang="zh-CN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zh-CN" sz="2800" i="1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kumimoji="1" lang="en-US" altLang="zh-CN" sz="2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acc>
                          </m:sup>
                        </m:sSup>
                      </m:e>
                    </m:d>
                  </m:oMath>
                </a14:m>
                <a:endParaRPr kumimoji="1" lang="en-US" altLang="zh-CN" sz="28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1" lang="en-US" altLang="zh-CN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2800" b="0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p>
                            <m:r>
                              <a:rPr kumimoji="1" lang="en-US" altLang="zh-CN" sz="2800" b="0" i="1" smtClean="0">
                                <a:latin typeface="Cambria Math" panose="02040503050406030204" pitchFamily="18" charset="0"/>
                              </a:rPr>
                              <m:t>1,0</m:t>
                            </m:r>
                          </m:sup>
                        </m:sSup>
                      </m:e>
                    </m:d>
                    <m:r>
                      <a:rPr kumimoji="1" lang="en-US" altLang="zh-CN" sz="2800" b="0" i="1" smtClean="0">
                        <a:latin typeface="Cambria Math" panose="02040503050406030204" pitchFamily="18" charset="0"/>
                      </a:rPr>
                      <m:t>≔</m:t>
                    </m:r>
                    <m:d>
                      <m:dPr>
                        <m:begChr m:val="["/>
                        <m:endChr m:val="]"/>
                        <m:ctrlP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1" lang="en-US" altLang="zh-CN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28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p>
                            <m:r>
                              <a:rPr kumimoji="1" lang="en-US" altLang="zh-CN" sz="2800" b="0" i="1" smtClean="0">
                                <a:latin typeface="Cambria Math" panose="02040503050406030204" pitchFamily="18" charset="0"/>
                              </a:rPr>
                              <m:t>1,0</m:t>
                            </m:r>
                          </m:sup>
                        </m:sSup>
                      </m:e>
                    </m:d>
                    <m:r>
                      <a:rPr kumimoji="1" lang="en-US" altLang="zh-CN" sz="2800" b="0" i="1" smtClean="0">
                        <a:latin typeface="Cambria Math" panose="02040503050406030204" pitchFamily="18" charset="0"/>
                      </a:rPr>
                      <m:t>⊕</m:t>
                    </m:r>
                    <m:d>
                      <m:dPr>
                        <m:begChr m:val="["/>
                        <m:endChr m:val="]"/>
                        <m:ctrlPr>
                          <a:rPr kumimoji="1"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800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kumimoji="1" lang="en-US" altLang="zh-CN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kumimoji="1" lang="en-US" altLang="zh-CN" sz="2800" b="0" i="1" smtClean="0">
                        <a:latin typeface="Cambria Math" panose="02040503050406030204" pitchFamily="18" charset="0"/>
                      </a:rPr>
                      <m:t>⊕1</m:t>
                    </m:r>
                  </m:oMath>
                </a14:m>
                <a:r>
                  <a:rPr kumimoji="1" lang="en-US" altLang="zh-CN" sz="2800" dirty="0"/>
                  <a:t>,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kumimoji="1" lang="en-US" altLang="zh-C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1"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2800" i="1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p>
                            <m:r>
                              <a:rPr kumimoji="1" lang="en-US" altLang="zh-CN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kumimoji="1" lang="en-US" altLang="zh-CN" sz="28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kumimoji="1" lang="en-US" altLang="zh-CN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e>
                    </m:d>
                    <m:r>
                      <a:rPr kumimoji="1" lang="en-US" altLang="zh-CN" sz="2800" b="0" i="1" smtClean="0">
                        <a:latin typeface="Cambria Math" panose="02040503050406030204" pitchFamily="18" charset="0"/>
                      </a:rPr>
                      <m:t>≔</m:t>
                    </m:r>
                    <m:d>
                      <m:dPr>
                        <m:begChr m:val="["/>
                        <m:endChr m:val="]"/>
                        <m:ctrlPr>
                          <a:rPr kumimoji="1" lang="en-US" altLang="zh-C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1"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28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p>
                            <m:r>
                              <a:rPr kumimoji="1" lang="en-US" altLang="zh-CN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kumimoji="1" lang="en-US" altLang="zh-CN" sz="28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kumimoji="1" lang="en-US" altLang="zh-CN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e>
                    </m:d>
                    <m:r>
                      <a:rPr kumimoji="1" lang="en-US" altLang="zh-CN" sz="2800" i="1">
                        <a:latin typeface="Cambria Math" panose="02040503050406030204" pitchFamily="18" charset="0"/>
                      </a:rPr>
                      <m:t>⊕</m:t>
                    </m:r>
                    <m:d>
                      <m:dPr>
                        <m:begChr m:val="["/>
                        <m:endChr m:val="]"/>
                        <m:ctrlPr>
                          <a:rPr kumimoji="1" lang="en-US" altLang="zh-C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8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kumimoji="1" lang="en-US" altLang="zh-CN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kumimoji="1" lang="zh-CN" altLang="en-US" sz="2800" dirty="0"/>
              </a:p>
            </p:txBody>
          </p:sp>
        </mc:Choice>
        <mc:Fallback xmlns="">
          <p:sp>
            <p:nvSpPr>
              <p:cNvPr id="82" name="文本框 81">
                <a:extLst>
                  <a:ext uri="{FF2B5EF4-FFF2-40B4-BE49-F238E27FC236}">
                    <a16:creationId xmlns:a16="http://schemas.microsoft.com/office/drawing/2014/main" id="{77A04561-3A70-0346-9DAA-C1A4884CB6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7719" y="5163451"/>
                <a:ext cx="8942095" cy="1462003"/>
              </a:xfrm>
              <a:prstGeom prst="rect">
                <a:avLst/>
              </a:prstGeom>
              <a:blipFill>
                <a:blip r:embed="rId8"/>
                <a:stretch>
                  <a:fillRect l="-1277" t="-1724" b="-103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文本框 83">
            <a:extLst>
              <a:ext uri="{FF2B5EF4-FFF2-40B4-BE49-F238E27FC236}">
                <a16:creationId xmlns:a16="http://schemas.microsoft.com/office/drawing/2014/main" id="{45F90680-F085-C148-9B0A-43B47FCD1CB4}"/>
              </a:ext>
            </a:extLst>
          </p:cNvPr>
          <p:cNvSpPr txBox="1"/>
          <p:nvPr/>
        </p:nvSpPr>
        <p:spPr>
          <a:xfrm>
            <a:off x="868412" y="5396056"/>
            <a:ext cx="164500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2800" dirty="0"/>
              <a:t>Compute</a:t>
            </a:r>
          </a:p>
          <a:p>
            <a:pPr algn="ctr"/>
            <a:r>
              <a:rPr kumimoji="1" lang="en-US" altLang="zh-CN" sz="2800" dirty="0"/>
              <a:t>w/ 2PC</a:t>
            </a:r>
            <a:endParaRPr kumimoji="1" lang="zh-CN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文本框 78">
                <a:extLst>
                  <a:ext uri="{FF2B5EF4-FFF2-40B4-BE49-F238E27FC236}">
                    <a16:creationId xmlns:a16="http://schemas.microsoft.com/office/drawing/2014/main" id="{D3FF4BB4-043F-EB44-A5F6-EAF99A63ED2A}"/>
                  </a:ext>
                </a:extLst>
              </p:cNvPr>
              <p:cNvSpPr txBox="1"/>
              <p:nvPr/>
            </p:nvSpPr>
            <p:spPr>
              <a:xfrm>
                <a:off x="922217" y="3302824"/>
                <a:ext cx="1028936" cy="4062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1,0</m:t>
                          </m:r>
                        </m:sup>
                      </m:sSubSup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1,0</m:t>
                          </m:r>
                        </m:sup>
                      </m:sSubSup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79" name="文本框 78">
                <a:extLst>
                  <a:ext uri="{FF2B5EF4-FFF2-40B4-BE49-F238E27FC236}">
                    <a16:creationId xmlns:a16="http://schemas.microsoft.com/office/drawing/2014/main" id="{D3FF4BB4-043F-EB44-A5F6-EAF99A63ED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217" y="3302824"/>
                <a:ext cx="1028936" cy="40620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文本框 79">
                <a:extLst>
                  <a:ext uri="{FF2B5EF4-FFF2-40B4-BE49-F238E27FC236}">
                    <a16:creationId xmlns:a16="http://schemas.microsoft.com/office/drawing/2014/main" id="{1183F3B4-035C-8F42-8FBE-663DEAEA9B1B}"/>
                  </a:ext>
                </a:extLst>
              </p:cNvPr>
              <p:cNvSpPr txBox="1"/>
              <p:nvPr/>
            </p:nvSpPr>
            <p:spPr>
              <a:xfrm>
                <a:off x="2761314" y="3218687"/>
                <a:ext cx="1028936" cy="4056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1,1</m:t>
                          </m:r>
                        </m:sup>
                      </m:sSubSup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1,1</m:t>
                          </m:r>
                        </m:sup>
                      </m:sSubSup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80" name="文本框 79">
                <a:extLst>
                  <a:ext uri="{FF2B5EF4-FFF2-40B4-BE49-F238E27FC236}">
                    <a16:creationId xmlns:a16="http://schemas.microsoft.com/office/drawing/2014/main" id="{1183F3B4-035C-8F42-8FBE-663DEAEA9B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1314" y="3218687"/>
                <a:ext cx="1028936" cy="40562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文本框 80">
                <a:extLst>
                  <a:ext uri="{FF2B5EF4-FFF2-40B4-BE49-F238E27FC236}">
                    <a16:creationId xmlns:a16="http://schemas.microsoft.com/office/drawing/2014/main" id="{A68B000C-8625-874B-AD4B-0C22F32B673B}"/>
                  </a:ext>
                </a:extLst>
              </p:cNvPr>
              <p:cNvSpPr txBox="1"/>
              <p:nvPr/>
            </p:nvSpPr>
            <p:spPr>
              <a:xfrm>
                <a:off x="3766568" y="3216892"/>
                <a:ext cx="1028936" cy="4062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1,2</m:t>
                          </m:r>
                        </m:sup>
                      </m:sSubSup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1,2</m:t>
                          </m:r>
                        </m:sup>
                      </m:sSubSup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81" name="文本框 80">
                <a:extLst>
                  <a:ext uri="{FF2B5EF4-FFF2-40B4-BE49-F238E27FC236}">
                    <a16:creationId xmlns:a16="http://schemas.microsoft.com/office/drawing/2014/main" id="{A68B000C-8625-874B-AD4B-0C22F32B67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6568" y="3216892"/>
                <a:ext cx="1028936" cy="40620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文本框 84">
                <a:extLst>
                  <a:ext uri="{FF2B5EF4-FFF2-40B4-BE49-F238E27FC236}">
                    <a16:creationId xmlns:a16="http://schemas.microsoft.com/office/drawing/2014/main" id="{873C6710-EC75-5C48-A294-6360EAE3FB45}"/>
                  </a:ext>
                </a:extLst>
              </p:cNvPr>
              <p:cNvSpPr txBox="1"/>
              <p:nvPr/>
            </p:nvSpPr>
            <p:spPr>
              <a:xfrm>
                <a:off x="5518507" y="3273741"/>
                <a:ext cx="1028936" cy="4062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1,3</m:t>
                          </m:r>
                        </m:sup>
                      </m:sSubSup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1,3</m:t>
                          </m:r>
                        </m:sup>
                      </m:sSubSup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85" name="文本框 84">
                <a:extLst>
                  <a:ext uri="{FF2B5EF4-FFF2-40B4-BE49-F238E27FC236}">
                    <a16:creationId xmlns:a16="http://schemas.microsoft.com/office/drawing/2014/main" id="{873C6710-EC75-5C48-A294-6360EAE3FB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8507" y="3273741"/>
                <a:ext cx="1028936" cy="40620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文本框 85">
                <a:extLst>
                  <a:ext uri="{FF2B5EF4-FFF2-40B4-BE49-F238E27FC236}">
                    <a16:creationId xmlns:a16="http://schemas.microsoft.com/office/drawing/2014/main" id="{029AF916-BB75-4544-8169-FABE91E8BB80}"/>
                  </a:ext>
                </a:extLst>
              </p:cNvPr>
              <p:cNvSpPr txBox="1"/>
              <p:nvPr/>
            </p:nvSpPr>
            <p:spPr>
              <a:xfrm>
                <a:off x="6604757" y="3265037"/>
                <a:ext cx="1028936" cy="4202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1,0</m:t>
                          </m:r>
                        </m:sup>
                      </m:sSubSup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1,0</m:t>
                          </m:r>
                        </m:sup>
                      </m:sSubSup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86" name="文本框 85">
                <a:extLst>
                  <a:ext uri="{FF2B5EF4-FFF2-40B4-BE49-F238E27FC236}">
                    <a16:creationId xmlns:a16="http://schemas.microsoft.com/office/drawing/2014/main" id="{029AF916-BB75-4544-8169-FABE91E8BB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4757" y="3265037"/>
                <a:ext cx="1028936" cy="42024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文本框 86">
                <a:extLst>
                  <a:ext uri="{FF2B5EF4-FFF2-40B4-BE49-F238E27FC236}">
                    <a16:creationId xmlns:a16="http://schemas.microsoft.com/office/drawing/2014/main" id="{3A5D6990-3CC4-8944-A144-F6D81CDC31E6}"/>
                  </a:ext>
                </a:extLst>
              </p:cNvPr>
              <p:cNvSpPr txBox="1"/>
              <p:nvPr/>
            </p:nvSpPr>
            <p:spPr>
              <a:xfrm>
                <a:off x="8443854" y="3180900"/>
                <a:ext cx="1028936" cy="4196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1,1</m:t>
                          </m:r>
                        </m:sup>
                      </m:sSubSup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1,1</m:t>
                          </m:r>
                        </m:sup>
                      </m:sSubSup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87" name="文本框 86">
                <a:extLst>
                  <a:ext uri="{FF2B5EF4-FFF2-40B4-BE49-F238E27FC236}">
                    <a16:creationId xmlns:a16="http://schemas.microsoft.com/office/drawing/2014/main" id="{3A5D6990-3CC4-8944-A144-F6D81CDC31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3854" y="3180900"/>
                <a:ext cx="1028936" cy="41966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文本框 87">
                <a:extLst>
                  <a:ext uri="{FF2B5EF4-FFF2-40B4-BE49-F238E27FC236}">
                    <a16:creationId xmlns:a16="http://schemas.microsoft.com/office/drawing/2014/main" id="{1571E264-B403-C641-92D7-F99ABAB639AD}"/>
                  </a:ext>
                </a:extLst>
              </p:cNvPr>
              <p:cNvSpPr txBox="1"/>
              <p:nvPr/>
            </p:nvSpPr>
            <p:spPr>
              <a:xfrm>
                <a:off x="9449108" y="3179105"/>
                <a:ext cx="1028936" cy="4202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1,2</m:t>
                          </m:r>
                        </m:sup>
                      </m:sSubSup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1,2</m:t>
                          </m:r>
                        </m:sup>
                      </m:sSubSup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88" name="文本框 87">
                <a:extLst>
                  <a:ext uri="{FF2B5EF4-FFF2-40B4-BE49-F238E27FC236}">
                    <a16:creationId xmlns:a16="http://schemas.microsoft.com/office/drawing/2014/main" id="{1571E264-B403-C641-92D7-F99ABAB639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9108" y="3179105"/>
                <a:ext cx="1028936" cy="42024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文本框 88">
                <a:extLst>
                  <a:ext uri="{FF2B5EF4-FFF2-40B4-BE49-F238E27FC236}">
                    <a16:creationId xmlns:a16="http://schemas.microsoft.com/office/drawing/2014/main" id="{A4CCA2C0-4611-844C-8D93-581E9F9ACC16}"/>
                  </a:ext>
                </a:extLst>
              </p:cNvPr>
              <p:cNvSpPr txBox="1"/>
              <p:nvPr/>
            </p:nvSpPr>
            <p:spPr>
              <a:xfrm>
                <a:off x="11201047" y="3235954"/>
                <a:ext cx="1028936" cy="4202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1,3</m:t>
                          </m:r>
                        </m:sup>
                      </m:sSubSup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1,3</m:t>
                          </m:r>
                        </m:sup>
                      </m:sSubSup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89" name="文本框 88">
                <a:extLst>
                  <a:ext uri="{FF2B5EF4-FFF2-40B4-BE49-F238E27FC236}">
                    <a16:creationId xmlns:a16="http://schemas.microsoft.com/office/drawing/2014/main" id="{A4CCA2C0-4611-844C-8D93-581E9F9ACC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01047" y="3235954"/>
                <a:ext cx="1028936" cy="42024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0" name="直线箭头连接符 69">
            <a:extLst>
              <a:ext uri="{FF2B5EF4-FFF2-40B4-BE49-F238E27FC236}">
                <a16:creationId xmlns:a16="http://schemas.microsoft.com/office/drawing/2014/main" id="{0E86854A-1CB6-E144-BF26-F85B305541A7}"/>
              </a:ext>
            </a:extLst>
          </p:cNvPr>
          <p:cNvCxnSpPr>
            <a:cxnSpLocks/>
            <a:stCxn id="79" idx="0"/>
            <a:endCxn id="90" idx="2"/>
          </p:cNvCxnSpPr>
          <p:nvPr/>
        </p:nvCxnSpPr>
        <p:spPr>
          <a:xfrm flipV="1">
            <a:off x="1436685" y="2321538"/>
            <a:ext cx="573308" cy="981286"/>
          </a:xfrm>
          <a:prstGeom prst="straightConnector1">
            <a:avLst/>
          </a:prstGeom>
          <a:ln w="254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线箭头连接符 71">
            <a:extLst>
              <a:ext uri="{FF2B5EF4-FFF2-40B4-BE49-F238E27FC236}">
                <a16:creationId xmlns:a16="http://schemas.microsoft.com/office/drawing/2014/main" id="{19A3BF8A-D0E8-5E42-BC77-E0950CECBD79}"/>
              </a:ext>
            </a:extLst>
          </p:cNvPr>
          <p:cNvCxnSpPr>
            <a:cxnSpLocks/>
            <a:stCxn id="81" idx="0"/>
            <a:endCxn id="90" idx="2"/>
          </p:cNvCxnSpPr>
          <p:nvPr/>
        </p:nvCxnSpPr>
        <p:spPr>
          <a:xfrm flipH="1" flipV="1">
            <a:off x="2009993" y="2321538"/>
            <a:ext cx="2271043" cy="895354"/>
          </a:xfrm>
          <a:prstGeom prst="straightConnector1">
            <a:avLst/>
          </a:prstGeom>
          <a:ln w="254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文本框 89">
                <a:extLst>
                  <a:ext uri="{FF2B5EF4-FFF2-40B4-BE49-F238E27FC236}">
                    <a16:creationId xmlns:a16="http://schemas.microsoft.com/office/drawing/2014/main" id="{3C624A98-3C1A-1F42-9FA5-483F56A46503}"/>
                  </a:ext>
                </a:extLst>
              </p:cNvPr>
              <p:cNvSpPr txBox="1"/>
              <p:nvPr/>
            </p:nvSpPr>
            <p:spPr>
              <a:xfrm>
                <a:off x="1008949" y="1601469"/>
                <a:ext cx="2002087" cy="7200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1,0</m:t>
                          </m:r>
                        </m:sup>
                      </m:sSubSup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≔</m:t>
                      </m:r>
                      <m:sSubSup>
                        <m:sSubSup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1,0</m:t>
                          </m:r>
                        </m:sup>
                      </m:sSubSup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⊕</m:t>
                      </m:r>
                      <m:sSubSup>
                        <m:sSubSup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1,2</m:t>
                          </m:r>
                        </m:sup>
                      </m:sSubSup>
                    </m:oMath>
                  </m:oMathPara>
                </a14:m>
                <a:endParaRPr kumimoji="1" lang="en-US" altLang="zh-CN" b="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CN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1,0</m:t>
                          </m:r>
                        </m:sup>
                      </m:sSubSup>
                      <m:r>
                        <a:rPr kumimoji="1" lang="en-US" altLang="zh-CN" i="1">
                          <a:latin typeface="Cambria Math" panose="02040503050406030204" pitchFamily="18" charset="0"/>
                        </a:rPr>
                        <m:t>≔</m:t>
                      </m:r>
                      <m:sSubSup>
                        <m:sSubSupPr>
                          <m:ctrlPr>
                            <a:rPr kumimoji="1" lang="en-US" altLang="zh-CN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1,0</m:t>
                          </m:r>
                        </m:sup>
                      </m:sSubSup>
                      <m:r>
                        <a:rPr kumimoji="1" lang="en-US" altLang="zh-CN" i="1">
                          <a:latin typeface="Cambria Math" panose="02040503050406030204" pitchFamily="18" charset="0"/>
                        </a:rPr>
                        <m:t>⊕</m:t>
                      </m:r>
                      <m:sSubSup>
                        <m:sSubSupPr>
                          <m:ctrlPr>
                            <a:rPr kumimoji="1" lang="en-US" altLang="zh-CN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1,2</m:t>
                          </m:r>
                        </m:sup>
                      </m:sSubSup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90" name="文本框 89">
                <a:extLst>
                  <a:ext uri="{FF2B5EF4-FFF2-40B4-BE49-F238E27FC236}">
                    <a16:creationId xmlns:a16="http://schemas.microsoft.com/office/drawing/2014/main" id="{3C624A98-3C1A-1F42-9FA5-483F56A465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949" y="1601469"/>
                <a:ext cx="2002087" cy="720069"/>
              </a:xfrm>
              <a:prstGeom prst="rect">
                <a:avLst/>
              </a:prstGeom>
              <a:blipFill>
                <a:blip r:embed="rId17"/>
                <a:stretch>
                  <a:fillRect b="-17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3" name="直线箭头连接符 92">
            <a:extLst>
              <a:ext uri="{FF2B5EF4-FFF2-40B4-BE49-F238E27FC236}">
                <a16:creationId xmlns:a16="http://schemas.microsoft.com/office/drawing/2014/main" id="{2AF97A72-DA85-1E4E-92D2-4CC0DC1B39A2}"/>
              </a:ext>
            </a:extLst>
          </p:cNvPr>
          <p:cNvCxnSpPr>
            <a:cxnSpLocks/>
            <a:stCxn id="80" idx="0"/>
            <a:endCxn id="94" idx="2"/>
          </p:cNvCxnSpPr>
          <p:nvPr/>
        </p:nvCxnSpPr>
        <p:spPr>
          <a:xfrm flipV="1">
            <a:off x="3275782" y="2238275"/>
            <a:ext cx="2263325" cy="980412"/>
          </a:xfrm>
          <a:prstGeom prst="straightConnector1">
            <a:avLst/>
          </a:prstGeom>
          <a:ln w="254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文本框 93">
                <a:extLst>
                  <a:ext uri="{FF2B5EF4-FFF2-40B4-BE49-F238E27FC236}">
                    <a16:creationId xmlns:a16="http://schemas.microsoft.com/office/drawing/2014/main" id="{7DF28AA1-56A1-A345-90EC-C592234CA693}"/>
                  </a:ext>
                </a:extLst>
              </p:cNvPr>
              <p:cNvSpPr txBox="1"/>
              <p:nvPr/>
            </p:nvSpPr>
            <p:spPr>
              <a:xfrm>
                <a:off x="4538063" y="1518206"/>
                <a:ext cx="2002087" cy="7200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1,0</m:t>
                          </m:r>
                        </m:sup>
                      </m:sSubSup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≔</m:t>
                      </m:r>
                      <m:sSubSup>
                        <m:sSubSup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1,0</m:t>
                          </m:r>
                        </m:sup>
                      </m:sSubSup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⊕</m:t>
                      </m:r>
                      <m:sSubSup>
                        <m:sSubSup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1,2</m:t>
                          </m:r>
                        </m:sup>
                      </m:sSubSup>
                    </m:oMath>
                  </m:oMathPara>
                </a14:m>
                <a:endParaRPr kumimoji="1" lang="en-US" altLang="zh-CN" b="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CN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1,0</m:t>
                          </m:r>
                        </m:sup>
                      </m:sSubSup>
                      <m:r>
                        <a:rPr kumimoji="1" lang="en-US" altLang="zh-CN" i="1">
                          <a:latin typeface="Cambria Math" panose="02040503050406030204" pitchFamily="18" charset="0"/>
                        </a:rPr>
                        <m:t>≔</m:t>
                      </m:r>
                      <m:sSubSup>
                        <m:sSubSupPr>
                          <m:ctrlPr>
                            <a:rPr kumimoji="1" lang="en-US" altLang="zh-CN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1,0</m:t>
                          </m:r>
                        </m:sup>
                      </m:sSubSup>
                      <m:r>
                        <a:rPr kumimoji="1" lang="en-US" altLang="zh-CN" i="1">
                          <a:latin typeface="Cambria Math" panose="02040503050406030204" pitchFamily="18" charset="0"/>
                        </a:rPr>
                        <m:t>⊕</m:t>
                      </m:r>
                      <m:sSubSup>
                        <m:sSubSupPr>
                          <m:ctrlPr>
                            <a:rPr kumimoji="1" lang="en-US" altLang="zh-CN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1,2</m:t>
                          </m:r>
                        </m:sup>
                      </m:sSubSup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94" name="文本框 93">
                <a:extLst>
                  <a:ext uri="{FF2B5EF4-FFF2-40B4-BE49-F238E27FC236}">
                    <a16:creationId xmlns:a16="http://schemas.microsoft.com/office/drawing/2014/main" id="{7DF28AA1-56A1-A345-90EC-C592234CA6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8063" y="1518206"/>
                <a:ext cx="2002087" cy="720069"/>
              </a:xfrm>
              <a:prstGeom prst="rect">
                <a:avLst/>
              </a:prstGeom>
              <a:blipFill>
                <a:blip r:embed="rId18"/>
                <a:stretch>
                  <a:fillRect b="-17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0" name="直线箭头连接符 99">
            <a:extLst>
              <a:ext uri="{FF2B5EF4-FFF2-40B4-BE49-F238E27FC236}">
                <a16:creationId xmlns:a16="http://schemas.microsoft.com/office/drawing/2014/main" id="{524D09C9-4DCD-5741-BC86-31CE3C2CC86E}"/>
              </a:ext>
            </a:extLst>
          </p:cNvPr>
          <p:cNvCxnSpPr>
            <a:cxnSpLocks/>
            <a:stCxn id="85" idx="0"/>
            <a:endCxn id="94" idx="2"/>
          </p:cNvCxnSpPr>
          <p:nvPr/>
        </p:nvCxnSpPr>
        <p:spPr>
          <a:xfrm flipH="1" flipV="1">
            <a:off x="5539107" y="2238275"/>
            <a:ext cx="493868" cy="1035466"/>
          </a:xfrm>
          <a:prstGeom prst="straightConnector1">
            <a:avLst/>
          </a:prstGeom>
          <a:ln w="254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线箭头连接符 102">
            <a:extLst>
              <a:ext uri="{FF2B5EF4-FFF2-40B4-BE49-F238E27FC236}">
                <a16:creationId xmlns:a16="http://schemas.microsoft.com/office/drawing/2014/main" id="{42F8C9D9-2C28-1F4C-8DF7-DE1DDC11A263}"/>
              </a:ext>
            </a:extLst>
          </p:cNvPr>
          <p:cNvCxnSpPr>
            <a:cxnSpLocks/>
            <a:stCxn id="86" idx="0"/>
            <a:endCxn id="105" idx="2"/>
          </p:cNvCxnSpPr>
          <p:nvPr/>
        </p:nvCxnSpPr>
        <p:spPr>
          <a:xfrm flipV="1">
            <a:off x="7119225" y="2244648"/>
            <a:ext cx="506372" cy="1020389"/>
          </a:xfrm>
          <a:prstGeom prst="straightConnector1">
            <a:avLst/>
          </a:prstGeom>
          <a:ln w="254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线箭头连接符 103">
            <a:extLst>
              <a:ext uri="{FF2B5EF4-FFF2-40B4-BE49-F238E27FC236}">
                <a16:creationId xmlns:a16="http://schemas.microsoft.com/office/drawing/2014/main" id="{5518A867-0191-554D-9B38-2C599739AC46}"/>
              </a:ext>
            </a:extLst>
          </p:cNvPr>
          <p:cNvCxnSpPr>
            <a:cxnSpLocks/>
            <a:stCxn id="88" idx="0"/>
            <a:endCxn id="105" idx="2"/>
          </p:cNvCxnSpPr>
          <p:nvPr/>
        </p:nvCxnSpPr>
        <p:spPr>
          <a:xfrm flipH="1" flipV="1">
            <a:off x="7625597" y="2244648"/>
            <a:ext cx="2337979" cy="934457"/>
          </a:xfrm>
          <a:prstGeom prst="straightConnector1">
            <a:avLst/>
          </a:prstGeom>
          <a:ln w="254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文本框 104">
                <a:extLst>
                  <a:ext uri="{FF2B5EF4-FFF2-40B4-BE49-F238E27FC236}">
                    <a16:creationId xmlns:a16="http://schemas.microsoft.com/office/drawing/2014/main" id="{8949C987-4A66-EB4E-9D15-4ED9E5A0CA48}"/>
                  </a:ext>
                </a:extLst>
              </p:cNvPr>
              <p:cNvSpPr txBox="1"/>
              <p:nvPr/>
            </p:nvSpPr>
            <p:spPr>
              <a:xfrm>
                <a:off x="6624553" y="1524579"/>
                <a:ext cx="2002087" cy="7200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1,0</m:t>
                          </m:r>
                        </m:sup>
                      </m:sSubSup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≔</m:t>
                      </m:r>
                      <m:sSubSup>
                        <m:sSubSup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1,0</m:t>
                          </m:r>
                        </m:sup>
                      </m:sSubSup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⊕</m:t>
                      </m:r>
                      <m:sSubSup>
                        <m:sSubSup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1,2</m:t>
                          </m:r>
                        </m:sup>
                      </m:sSubSup>
                    </m:oMath>
                  </m:oMathPara>
                </a14:m>
                <a:endParaRPr kumimoji="1" lang="en-US" altLang="zh-CN" b="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CN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1,0</m:t>
                          </m:r>
                        </m:sup>
                      </m:sSubSup>
                      <m:r>
                        <a:rPr kumimoji="1" lang="en-US" altLang="zh-CN" i="1">
                          <a:latin typeface="Cambria Math" panose="02040503050406030204" pitchFamily="18" charset="0"/>
                        </a:rPr>
                        <m:t>≔</m:t>
                      </m:r>
                      <m:sSubSup>
                        <m:sSubSupPr>
                          <m:ctrlPr>
                            <a:rPr kumimoji="1" lang="en-US" altLang="zh-CN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1,0</m:t>
                          </m:r>
                        </m:sup>
                      </m:sSubSup>
                      <m:r>
                        <a:rPr kumimoji="1" lang="en-US" altLang="zh-CN" i="1">
                          <a:latin typeface="Cambria Math" panose="02040503050406030204" pitchFamily="18" charset="0"/>
                        </a:rPr>
                        <m:t>⊕</m:t>
                      </m:r>
                      <m:sSubSup>
                        <m:sSubSupPr>
                          <m:ctrlPr>
                            <a:rPr kumimoji="1" lang="en-US" altLang="zh-CN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1,2</m:t>
                          </m:r>
                        </m:sup>
                      </m:sSubSup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105" name="文本框 104">
                <a:extLst>
                  <a:ext uri="{FF2B5EF4-FFF2-40B4-BE49-F238E27FC236}">
                    <a16:creationId xmlns:a16="http://schemas.microsoft.com/office/drawing/2014/main" id="{8949C987-4A66-EB4E-9D15-4ED9E5A0CA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4553" y="1524579"/>
                <a:ext cx="2002087" cy="720069"/>
              </a:xfrm>
              <a:prstGeom prst="rect">
                <a:avLst/>
              </a:prstGeom>
              <a:blipFill>
                <a:blip r:embed="rId19"/>
                <a:stretch>
                  <a:fillRect b="-17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6" name="直线箭头连接符 105">
            <a:extLst>
              <a:ext uri="{FF2B5EF4-FFF2-40B4-BE49-F238E27FC236}">
                <a16:creationId xmlns:a16="http://schemas.microsoft.com/office/drawing/2014/main" id="{B5645997-6A15-E044-BF28-C06431D710FD}"/>
              </a:ext>
            </a:extLst>
          </p:cNvPr>
          <p:cNvCxnSpPr>
            <a:cxnSpLocks/>
            <a:stCxn id="87" idx="0"/>
            <a:endCxn id="107" idx="2"/>
          </p:cNvCxnSpPr>
          <p:nvPr/>
        </p:nvCxnSpPr>
        <p:spPr>
          <a:xfrm flipV="1">
            <a:off x="8958322" y="2190172"/>
            <a:ext cx="2209556" cy="990728"/>
          </a:xfrm>
          <a:prstGeom prst="straightConnector1">
            <a:avLst/>
          </a:prstGeom>
          <a:ln w="254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文本框 106">
                <a:extLst>
                  <a:ext uri="{FF2B5EF4-FFF2-40B4-BE49-F238E27FC236}">
                    <a16:creationId xmlns:a16="http://schemas.microsoft.com/office/drawing/2014/main" id="{6E8F2D1A-1971-3349-BE25-E46C0B07635F}"/>
                  </a:ext>
                </a:extLst>
              </p:cNvPr>
              <p:cNvSpPr txBox="1"/>
              <p:nvPr/>
            </p:nvSpPr>
            <p:spPr>
              <a:xfrm>
                <a:off x="10166834" y="1470103"/>
                <a:ext cx="2002087" cy="7200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1,0</m:t>
                          </m:r>
                        </m:sup>
                      </m:sSubSup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≔</m:t>
                      </m:r>
                      <m:sSubSup>
                        <m:sSubSup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1,0</m:t>
                          </m:r>
                        </m:sup>
                      </m:sSubSup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⊕</m:t>
                      </m:r>
                      <m:sSubSup>
                        <m:sSubSup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1,2</m:t>
                          </m:r>
                        </m:sup>
                      </m:sSubSup>
                    </m:oMath>
                  </m:oMathPara>
                </a14:m>
                <a:endParaRPr kumimoji="1" lang="en-US" altLang="zh-CN" b="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CN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1,0</m:t>
                          </m:r>
                        </m:sup>
                      </m:sSubSup>
                      <m:r>
                        <a:rPr kumimoji="1" lang="en-US" altLang="zh-CN" i="1">
                          <a:latin typeface="Cambria Math" panose="02040503050406030204" pitchFamily="18" charset="0"/>
                        </a:rPr>
                        <m:t>≔</m:t>
                      </m:r>
                      <m:sSubSup>
                        <m:sSubSupPr>
                          <m:ctrlPr>
                            <a:rPr kumimoji="1" lang="en-US" altLang="zh-CN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1,0</m:t>
                          </m:r>
                        </m:sup>
                      </m:sSubSup>
                      <m:r>
                        <a:rPr kumimoji="1" lang="en-US" altLang="zh-CN" i="1">
                          <a:latin typeface="Cambria Math" panose="02040503050406030204" pitchFamily="18" charset="0"/>
                        </a:rPr>
                        <m:t>⊕</m:t>
                      </m:r>
                      <m:sSubSup>
                        <m:sSubSupPr>
                          <m:ctrlPr>
                            <a:rPr kumimoji="1" lang="en-US" altLang="zh-CN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1,2</m:t>
                          </m:r>
                        </m:sup>
                      </m:sSubSup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107" name="文本框 106">
                <a:extLst>
                  <a:ext uri="{FF2B5EF4-FFF2-40B4-BE49-F238E27FC236}">
                    <a16:creationId xmlns:a16="http://schemas.microsoft.com/office/drawing/2014/main" id="{6E8F2D1A-1971-3349-BE25-E46C0B0763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6834" y="1470103"/>
                <a:ext cx="2002087" cy="720069"/>
              </a:xfrm>
              <a:prstGeom prst="rect">
                <a:avLst/>
              </a:prstGeom>
              <a:blipFill>
                <a:blip r:embed="rId20"/>
                <a:stretch>
                  <a:fillRect b="-17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8" name="直线箭头连接符 107">
            <a:extLst>
              <a:ext uri="{FF2B5EF4-FFF2-40B4-BE49-F238E27FC236}">
                <a16:creationId xmlns:a16="http://schemas.microsoft.com/office/drawing/2014/main" id="{FCF9428C-D704-1F4E-80FA-E48E9F668604}"/>
              </a:ext>
            </a:extLst>
          </p:cNvPr>
          <p:cNvCxnSpPr>
            <a:cxnSpLocks/>
            <a:stCxn id="89" idx="0"/>
            <a:endCxn id="107" idx="2"/>
          </p:cNvCxnSpPr>
          <p:nvPr/>
        </p:nvCxnSpPr>
        <p:spPr>
          <a:xfrm flipH="1" flipV="1">
            <a:off x="11167878" y="2190172"/>
            <a:ext cx="547637" cy="1045782"/>
          </a:xfrm>
          <a:prstGeom prst="straightConnector1">
            <a:avLst/>
          </a:prstGeom>
          <a:ln w="254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3437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 animBg="1"/>
      <p:bldP spid="38" grpId="0" animBg="1"/>
      <p:bldP spid="39" grpId="0" animBg="1"/>
      <p:bldP spid="73" grpId="0" animBg="1"/>
      <p:bldP spid="74" grpId="0" animBg="1"/>
      <p:bldP spid="75" grpId="0" animBg="1"/>
      <p:bldP spid="76" grpId="0"/>
      <p:bldP spid="77" grpId="0"/>
      <p:bldP spid="82" grpId="0"/>
      <p:bldP spid="84" grpId="0"/>
      <p:bldP spid="79" grpId="0"/>
      <p:bldP spid="80" grpId="0"/>
      <p:bldP spid="81" grpId="0"/>
      <p:bldP spid="85" grpId="0"/>
      <p:bldP spid="86" grpId="0"/>
      <p:bldP spid="87" grpId="0"/>
      <p:bldP spid="88" grpId="0"/>
      <p:bldP spid="89" grpId="0"/>
      <p:bldP spid="90" grpId="0"/>
      <p:bldP spid="94" grpId="0"/>
      <p:bldP spid="105" grpId="0"/>
      <p:bldP spid="10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99F9975-21E1-6448-86F7-70F47C614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Analysis of Distributed Setup, Level 1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6B4E030-2253-5D4B-9412-A09E51B2663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en-US" altLang="zh-CN" dirty="0"/>
                  <a:t>Subtrees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acc>
                  </m:oMath>
                </a14:m>
                <a:r>
                  <a:rPr kumimoji="1" lang="en-US" altLang="zh-CN" dirty="0"/>
                  <a:t> share the same randomness</a:t>
                </a:r>
              </a:p>
              <a:p>
                <a:endParaRPr kumimoji="1" lang="en-US" altLang="zh-CN" dirty="0"/>
              </a:p>
              <a:p>
                <a:r>
                  <a:rPr kumimoji="1" lang="en-US" altLang="zh-CN" dirty="0"/>
                  <a:t>The sum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1,0</m:t>
                        </m:r>
                      </m:sup>
                    </m:sSup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1,1</m:t>
                        </m:r>
                      </m:sup>
                    </m:sSup>
                  </m:oMath>
                </a14:m>
                <a:r>
                  <a:rPr kumimoji="1" lang="en-US" altLang="zh-CN" dirty="0"/>
                  <a:t> captures the difference at the subtree indexed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kumimoji="1" lang="en-US" altLang="zh-CN" dirty="0"/>
              </a:p>
              <a:p>
                <a:endParaRPr kumimoji="1" lang="en-US" altLang="zh-CN" dirty="0"/>
              </a:p>
              <a:p>
                <a:r>
                  <a:rPr kumimoji="1" lang="en-US" altLang="zh-CN" dirty="0"/>
                  <a:t>This reduces to the first case</a:t>
                </a:r>
                <a:endParaRPr kumimoji="1"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6B4E030-2253-5D4B-9412-A09E51B266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 r="-16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91530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39AD49C1-7538-8B42-A091-AD25CC3C017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kumimoji="1" lang="en-US" altLang="zh-CN" dirty="0"/>
                  <a:t>Distributed Setup, Level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1" lang="en-US" altLang="zh-CN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func>
                  </m:oMath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39AD49C1-7538-8B42-A091-AD25CC3C01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4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E3C595A-FA20-9044-917F-3F78D40B152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en-US" altLang="zh-CN" dirty="0"/>
                  <a:t>After level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kumimoji="1" lang="en-US" altLang="zh-CN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func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kumimoji="1" lang="en-US" altLang="zh-CN" dirty="0"/>
                  <a:t>, the parties hold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func>
                          <m:func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kumimoji="1" lang="en-US" altLang="zh-CN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func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,∗</m:t>
                        </m:r>
                      </m:sup>
                    </m:sSup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func>
                          <m:func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kumimoji="1" lang="en-US" altLang="zh-CN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func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,∗</m:t>
                        </m:r>
                      </m:sup>
                    </m:sSup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func>
                          <m:func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kumimoji="1" lang="en-US" altLang="zh-CN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func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,∗</m:t>
                        </m:r>
                      </m:sup>
                    </m:sSup>
                  </m:oMath>
                </a14:m>
                <a:endParaRPr kumimoji="1" lang="en-US" altLang="zh-CN" dirty="0"/>
              </a:p>
              <a:p>
                <a:r>
                  <a:rPr kumimoji="1" lang="en-US" altLang="zh-CN" dirty="0"/>
                  <a:t>Use the left leaves for output, right leaves for checking</a:t>
                </a:r>
                <a:endParaRPr kumimoji="1"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E3C595A-FA20-9044-917F-3F78D40B15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086" t="-20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AB067304-B166-8641-B394-5BA078578B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026" y="3022375"/>
            <a:ext cx="11935948" cy="328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0868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760F1D0-0593-F643-8536-947CFA428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Checking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CAB5510-0244-4744-95FD-939934104B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767B6C6-F5A9-1044-853B-15BABE69EB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909"/>
            <a:ext cx="12192000" cy="665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4226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5DFDF06-1AF5-EA4C-B76B-05971B52F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Ring-LPN with Static Leakage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93C234A-3322-0B4E-9A97-A6B3CD8E6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507779"/>
          </a:xfrm>
        </p:spPr>
        <p:txBody>
          <a:bodyPr/>
          <a:lstStyle/>
          <a:p>
            <a:r>
              <a:rPr kumimoji="1" lang="en-US" altLang="zh-CN" dirty="0"/>
              <a:t>Using c-SUV still allows the adversary to guess honest parties LPN noise</a:t>
            </a:r>
          </a:p>
          <a:p>
            <a:r>
              <a:rPr kumimoji="1" lang="en-US" altLang="zh-CN" dirty="0"/>
              <a:t>We model this using a stronger definition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F4D35A63-170F-774E-AF96-70097CD4C8FD}"/>
              </a:ext>
            </a:extLst>
          </p:cNvPr>
          <p:cNvSpPr/>
          <p:nvPr/>
        </p:nvSpPr>
        <p:spPr>
          <a:xfrm>
            <a:off x="2132605" y="3299433"/>
            <a:ext cx="1438656" cy="9225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RLPN w/ L </a:t>
            </a:r>
          </a:p>
          <a:p>
            <a:pPr algn="ctr"/>
            <a:r>
              <a:rPr kumimoji="1" lang="en-US" altLang="zh-CN" dirty="0"/>
              <a:t>Oracle</a:t>
            </a:r>
            <a:endParaRPr kumimoji="1" lang="zh-CN" alt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FB757AFC-8EDB-6D4F-B5B5-F6ED0DBF68BE}"/>
              </a:ext>
            </a:extLst>
          </p:cNvPr>
          <p:cNvSpPr/>
          <p:nvPr/>
        </p:nvSpPr>
        <p:spPr>
          <a:xfrm>
            <a:off x="5069101" y="3299433"/>
            <a:ext cx="1438656" cy="9225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Uniform Oracle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96A65342-966E-9541-88B1-041B1105459D}"/>
                  </a:ext>
                </a:extLst>
              </p:cNvPr>
              <p:cNvSpPr txBox="1"/>
              <p:nvPr/>
            </p:nvSpPr>
            <p:spPr>
              <a:xfrm>
                <a:off x="3997093" y="3468341"/>
                <a:ext cx="646176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3200" b="0" i="1" smtClean="0">
                          <a:latin typeface="Cambria Math" panose="02040503050406030204" pitchFamily="18" charset="0"/>
                        </a:rPr>
                        <m:t>≅</m:t>
                      </m:r>
                    </m:oMath>
                  </m:oMathPara>
                </a14:m>
                <a:endParaRPr lang="zh-CN" altLang="en-US" sz="3200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96A65342-966E-9541-88B1-041B110545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7093" y="3468341"/>
                <a:ext cx="646176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9157F626-1F02-BF44-A823-4B69C0D5C327}"/>
                  </a:ext>
                </a:extLst>
              </p:cNvPr>
              <p:cNvSpPr txBox="1"/>
              <p:nvPr/>
            </p:nvSpPr>
            <p:spPr>
              <a:xfrm>
                <a:off x="2317933" y="4271104"/>
                <a:ext cx="3414717" cy="7035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kumimoji="1" lang="en-US" altLang="zh-CN" b="0" i="0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ℋ</m:t>
                      </m:r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𝒲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kumimoji="1" lang="en-US" altLang="zh-CN" dirty="0"/>
              </a:p>
              <a:p>
                <a:pPr algn="ctr"/>
                <a:r>
                  <a:rPr kumimoji="1" lang="en-US" altLang="zh-CN" dirty="0" err="1"/>
                  <a:t>s.t.</a:t>
                </a:r>
                <a:r>
                  <a:rPr kumimoji="1" lang="en-US" altLang="zh-CN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≔</m:t>
                    </m:r>
                    <m:nary>
                      <m:naryPr>
                        <m:chr m:val="∑"/>
                        <m:supHide m:val="on"/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/>
                      <m:e>
                        <m:sSup>
                          <m:sSup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d>
                          <m:dPr>
                            <m:begChr m:val="["/>
                            <m:endChr m:val="]"/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sSup>
                              <m:sSupPr>
                                <m:ctrlP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  <m:d>
                              <m:dPr>
                                <m:begChr m:val="["/>
                                <m:endChr m:val="]"/>
                                <m:ctrlP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d>
                          </m:sup>
                        </m:sSup>
                      </m:e>
                    </m:nary>
                  </m:oMath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9157F626-1F02-BF44-A823-4B69C0D5C3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7933" y="4271104"/>
                <a:ext cx="3414717" cy="703591"/>
              </a:xfrm>
              <a:prstGeom prst="rect">
                <a:avLst/>
              </a:prstGeom>
              <a:blipFill>
                <a:blip r:embed="rId3"/>
                <a:stretch>
                  <a:fillRect t="-14286" b="-892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图形 12" descr="魔鬼表情，实心填充">
            <a:extLst>
              <a:ext uri="{FF2B5EF4-FFF2-40B4-BE49-F238E27FC236}">
                <a16:creationId xmlns:a16="http://schemas.microsoft.com/office/drawing/2014/main" id="{B155AB08-AE33-CE43-8194-C8351FBE50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9085954" y="3153866"/>
            <a:ext cx="914400" cy="914400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D02AD14B-BB87-2E4B-841E-970946295E9D}"/>
              </a:ext>
            </a:extLst>
          </p:cNvPr>
          <p:cNvSpPr txBox="1"/>
          <p:nvPr/>
        </p:nvSpPr>
        <p:spPr>
          <a:xfrm>
            <a:off x="9010723" y="4007061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Adversary</a:t>
            </a:r>
            <a:endParaRPr kumimoji="1" lang="zh-CN" altLang="en-US" dirty="0"/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E3AB8309-274E-C440-BC7C-5E0BD4A5D493}"/>
              </a:ext>
            </a:extLst>
          </p:cNvPr>
          <p:cNvGrpSpPr/>
          <p:nvPr/>
        </p:nvGrpSpPr>
        <p:grpSpPr>
          <a:xfrm>
            <a:off x="6279050" y="4722406"/>
            <a:ext cx="3453093" cy="391582"/>
            <a:chOff x="4829695" y="5191546"/>
            <a:chExt cx="3453093" cy="391582"/>
          </a:xfrm>
        </p:grpSpPr>
        <p:cxnSp>
          <p:nvCxnSpPr>
            <p:cNvPr id="15" name="直线箭头连接符 14">
              <a:extLst>
                <a:ext uri="{FF2B5EF4-FFF2-40B4-BE49-F238E27FC236}">
                  <a16:creationId xmlns:a16="http://schemas.microsoft.com/office/drawing/2014/main" id="{E41AFE5E-B242-F54E-A0C8-BFDEDD96F09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829695" y="5570335"/>
              <a:ext cx="3453093" cy="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文本框 19">
                  <a:extLst>
                    <a:ext uri="{FF2B5EF4-FFF2-40B4-BE49-F238E27FC236}">
                      <a16:creationId xmlns:a16="http://schemas.microsoft.com/office/drawing/2014/main" id="{153C804E-D7FD-5C4D-B40F-BE39E2AFBD3B}"/>
                    </a:ext>
                  </a:extLst>
                </p:cNvPr>
                <p:cNvSpPr txBox="1"/>
                <p:nvPr/>
              </p:nvSpPr>
              <p:spPr>
                <a:xfrm>
                  <a:off x="5262573" y="5191546"/>
                  <a:ext cx="2587336" cy="39158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b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d>
                          <m:dPr>
                            <m:begChr m:val="[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0,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d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0" name="文本框 19">
                  <a:extLst>
                    <a:ext uri="{FF2B5EF4-FFF2-40B4-BE49-F238E27FC236}">
                      <a16:creationId xmlns:a16="http://schemas.microsoft.com/office/drawing/2014/main" id="{153C804E-D7FD-5C4D-B40F-BE39E2AFBD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62573" y="5191546"/>
                  <a:ext cx="2587336" cy="391582"/>
                </a:xfrm>
                <a:prstGeom prst="rect">
                  <a:avLst/>
                </a:prstGeom>
                <a:blipFill>
                  <a:blip r:embed="rId6"/>
                  <a:stretch>
                    <a:fillRect b="-322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0CD6001D-698A-284C-8BE8-29FAEE71CF15}"/>
                  </a:ext>
                </a:extLst>
              </p:cNvPr>
              <p:cNvSpPr txBox="1"/>
              <p:nvPr/>
            </p:nvSpPr>
            <p:spPr>
              <a:xfrm>
                <a:off x="2704223" y="5113988"/>
                <a:ext cx="2364878" cy="4085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dirty="0"/>
                  <a:t>Abort if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d>
                          <m:dPr>
                            <m:begChr m:val="["/>
                            <m:endChr m:val="]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0CD6001D-698A-284C-8BE8-29FAEE71CF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4223" y="5113988"/>
                <a:ext cx="2364878" cy="408510"/>
              </a:xfrm>
              <a:prstGeom prst="rect">
                <a:avLst/>
              </a:prstGeom>
              <a:blipFill>
                <a:blip r:embed="rId7"/>
                <a:stretch>
                  <a:fillRect l="-2674" t="-3030" b="-181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直线箭头连接符 23">
            <a:extLst>
              <a:ext uri="{FF2B5EF4-FFF2-40B4-BE49-F238E27FC236}">
                <a16:creationId xmlns:a16="http://schemas.microsoft.com/office/drawing/2014/main" id="{143EA285-7679-CC44-BD85-AA11B53BFDEF}"/>
              </a:ext>
            </a:extLst>
          </p:cNvPr>
          <p:cNvCxnSpPr>
            <a:cxnSpLocks/>
          </p:cNvCxnSpPr>
          <p:nvPr/>
        </p:nvCxnSpPr>
        <p:spPr>
          <a:xfrm>
            <a:off x="6279050" y="5668899"/>
            <a:ext cx="3453093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1C32E665-176F-3044-B6A6-ED39D9E49940}"/>
                  </a:ext>
                </a:extLst>
              </p:cNvPr>
              <p:cNvSpPr txBox="1"/>
              <p:nvPr/>
            </p:nvSpPr>
            <p:spPr>
              <a:xfrm>
                <a:off x="7194197" y="5295319"/>
                <a:ext cx="10470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𝑆𝑢𝑐𝑐𝑒𝑠𝑠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1C32E665-176F-3044-B6A6-ED39D9E499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4197" y="5295319"/>
                <a:ext cx="1047018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B267ABC9-A252-5948-A3FD-BFFA20232D99}"/>
                  </a:ext>
                </a:extLst>
              </p:cNvPr>
              <p:cNvSpPr txBox="1"/>
              <p:nvPr/>
            </p:nvSpPr>
            <p:spPr>
              <a:xfrm>
                <a:off x="2034680" y="5699497"/>
                <a:ext cx="13390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≔</m:t>
                      </m:r>
                      <m:d>
                        <m:dPr>
                          <m:begChr m:val="⟨"/>
                          <m:endChr m:val="⟩"/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B267ABC9-A252-5948-A3FD-BFFA20232D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4680" y="5699497"/>
                <a:ext cx="1339085" cy="369332"/>
              </a:xfrm>
              <a:prstGeom prst="rect">
                <a:avLst/>
              </a:prstGeom>
              <a:blipFill>
                <a:blip r:embed="rId9"/>
                <a:stretch>
                  <a:fillRect t="-96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F2B088FC-54BD-C94A-84B8-2B281805C181}"/>
                  </a:ext>
                </a:extLst>
              </p:cNvPr>
              <p:cNvSpPr txBox="1"/>
              <p:nvPr/>
            </p:nvSpPr>
            <p:spPr>
              <a:xfrm>
                <a:off x="5250108" y="5709068"/>
                <a:ext cx="9602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F2B088FC-54BD-C94A-84B8-2B281805C1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0108" y="5709068"/>
                <a:ext cx="960263" cy="369332"/>
              </a:xfrm>
              <a:prstGeom prst="rect">
                <a:avLst/>
              </a:prstGeom>
              <a:blipFill>
                <a:blip r:embed="rId10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直线箭头连接符 28">
            <a:extLst>
              <a:ext uri="{FF2B5EF4-FFF2-40B4-BE49-F238E27FC236}">
                <a16:creationId xmlns:a16="http://schemas.microsoft.com/office/drawing/2014/main" id="{32807E12-5805-5A4B-8BC2-670A03953595}"/>
              </a:ext>
            </a:extLst>
          </p:cNvPr>
          <p:cNvCxnSpPr>
            <a:cxnSpLocks/>
          </p:cNvCxnSpPr>
          <p:nvPr/>
        </p:nvCxnSpPr>
        <p:spPr>
          <a:xfrm>
            <a:off x="6279050" y="6328375"/>
            <a:ext cx="3453093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F04A4746-FC91-5A4C-B3E7-42F98759DD39}"/>
                  </a:ext>
                </a:extLst>
              </p:cNvPr>
              <p:cNvSpPr txBox="1"/>
              <p:nvPr/>
            </p:nvSpPr>
            <p:spPr>
              <a:xfrm>
                <a:off x="7469273" y="5946026"/>
                <a:ext cx="4968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F04A4746-FC91-5A4C-B3E7-42F98759DD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9273" y="5946026"/>
                <a:ext cx="496866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文本框 30">
            <a:extLst>
              <a:ext uri="{FF2B5EF4-FFF2-40B4-BE49-F238E27FC236}">
                <a16:creationId xmlns:a16="http://schemas.microsoft.com/office/drawing/2014/main" id="{5F602F93-3A45-1D47-B9ED-2E166649D015}"/>
              </a:ext>
            </a:extLst>
          </p:cNvPr>
          <p:cNvSpPr txBox="1"/>
          <p:nvPr/>
        </p:nvSpPr>
        <p:spPr>
          <a:xfrm>
            <a:off x="9085954" y="6446064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Guesses b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628960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A052BB6-4F35-1E42-AED6-39CE408CB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Corruptible OLE Protocol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5D307407-8194-4B42-87AE-F0C59B04A5E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en-US" altLang="zh-CN" dirty="0"/>
                  <a:t>Each party samples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d>
                      <m:dPr>
                        <m:begChr m:val="["/>
                        <m:endChr m:val="]"/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d>
                      <m:dPr>
                        <m:begChr m:val="["/>
                        <m:endChr m:val="]"/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kumimoji="1" lang="en-US" altLang="zh-CN" dirty="0"/>
                  <a:t> for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kumimoji="1" lang="en-US" altLang="zh-CN" dirty="0"/>
                  <a:t> which defines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acc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≔</m:t>
                    </m:r>
                    <m:d>
                      <m:d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supHide m:val="on"/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  <m:sup/>
                          <m:e>
                            <m:sSubSup>
                              <m:sSubSupPr>
                                <m:ctrlP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sub>
                              <m:sup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sSup>
                              <m:sSupPr>
                                <m:ctrlP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p>
                                <m:sSubSup>
                                  <m:sSubSupPr>
                                    <m:ctrlPr>
                                      <a:rPr kumimoji="1"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1"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kumimoji="1"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sub>
                                  <m:sup>
                                    <m:r>
                                      <a:rPr kumimoji="1"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bSup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kumimoji="1"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d>
                              </m:sup>
                            </m:sSup>
                          </m:e>
                        </m:nary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  <m:sup/>
                          <m:e>
                            <m:sSubSup>
                              <m:sSubSupPr>
                                <m:ctrlPr>
                                  <a:rPr kumimoji="1"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kumimoji="1" lang="en-US" altLang="zh-CN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kumimoji="1" lang="en-US" altLang="zh-CN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sub>
                              <m:sup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p>
                            </m:sSubSup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⋅</m:t>
                            </m:r>
                            <m:sSup>
                              <m:sSupPr>
                                <m:ctrlPr>
                                  <a:rPr kumimoji="1"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zh-CN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p>
                                <m:sSubSup>
                                  <m:sSubSupPr>
                                    <m:ctrlPr>
                                      <a:rPr kumimoji="1"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1" lang="en-US" altLang="zh-CN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kumimoji="1" lang="en-US" altLang="zh-CN" i="1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sub>
                                  <m:sup>
                                    <m:r>
                                      <a:rPr kumimoji="1"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p>
                                </m:sSubSup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kumimoji="1"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zh-CN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d>
                              </m:sup>
                            </m:sSup>
                          </m:e>
                        </m:nary>
                      </m:e>
                    </m:d>
                  </m:oMath>
                </a14:m>
                <a:endParaRPr kumimoji="1" lang="en-US" altLang="zh-CN" dirty="0"/>
              </a:p>
              <a:p>
                <a:r>
                  <a:rPr kumimoji="1" lang="en-US" altLang="zh-CN" dirty="0"/>
                  <a:t>They input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  <m:sup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d>
                      <m:dPr>
                        <m:begChr m:val="["/>
                        <m:endChr m:val="]"/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  <m:sup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d>
                      <m:dPr>
                        <m:begChr m:val="["/>
                        <m:endChr m:val="]"/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kumimoji="1" lang="en-US" altLang="zh-CN" dirty="0"/>
                  <a:t>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ℱ</m:t>
                        </m:r>
                      </m:e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kumimoji="1" lang="en-US" altLang="zh-CN" b="0" i="0" smtClean="0">
                            <a:latin typeface="Cambria Math" panose="02040503050406030204" pitchFamily="18" charset="0"/>
                          </a:rPr>
                          <m:t>PC</m:t>
                        </m:r>
                      </m:sup>
                    </m:sSup>
                  </m:oMath>
                </a14:m>
                <a:endParaRPr kumimoji="1" lang="en-US" altLang="zh-CN" dirty="0"/>
              </a:p>
              <a:p>
                <a:r>
                  <a:rPr kumimoji="1" lang="en-US" altLang="zh-CN" dirty="0"/>
                  <a:t>Call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ℱ</m:t>
                        </m:r>
                      </m:e>
                      <m:sup>
                        <m:r>
                          <m:rPr>
                            <m:sty m:val="p"/>
                          </m:rPr>
                          <a:rPr kumimoji="1" lang="en-US" altLang="zh-CN" b="0" i="0" smtClean="0">
                            <a:latin typeface="Cambria Math" panose="02040503050406030204" pitchFamily="18" charset="0"/>
                          </a:rPr>
                          <m:t>cSUV</m:t>
                        </m:r>
                      </m:sup>
                    </m:sSup>
                  </m:oMath>
                </a14:m>
                <a:r>
                  <a:rPr kumimoji="1" lang="en-US" altLang="zh-CN" dirty="0"/>
                  <a:t> to get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bSup>
                  </m:oMath>
                </a14:m>
                <a:r>
                  <a:rPr kumimoji="1" lang="en-US" altLang="zh-CN" dirty="0"/>
                  <a:t> for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𝑖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𝑘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kumimoji="1" lang="en-US" altLang="zh-CN" dirty="0"/>
                  <a:t> and define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kumimoji="1" lang="en-US" altLang="zh-CN" b="0" i="1" dirty="0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sub>
                      </m:sSub>
                      <m:r>
                        <a:rPr kumimoji="1" lang="en-US" altLang="zh-CN" b="0" i="1" dirty="0" smtClean="0">
                          <a:latin typeface="Cambria Math" panose="02040503050406030204" pitchFamily="18" charset="0"/>
                        </a:rPr>
                        <m:t>≔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1" lang="en-US" altLang="zh-CN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kumimoji="1" lang="en-US" altLang="zh-CN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kumimoji="1" lang="en-US" altLang="zh-CN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zh-CN" b="0" i="1" dirty="0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kumimoji="1" lang="en-US" altLang="zh-CN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zh-CN" b="0" i="1" dirty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kumimoji="1" lang="en-US" altLang="zh-CN" b="0" i="1" dirty="0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  <m:r>
                                <a:rPr kumimoji="1" lang="en-US" altLang="zh-CN" b="0" i="1" dirty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kumimoji="1" lang="en-US" altLang="zh-CN" b="0" i="1" dirty="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kumimoji="1" lang="en-US" altLang="zh-CN" b="0" i="1" dirty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kumimoji="1" lang="en-US" altLang="zh-CN" b="0" i="1" dirty="0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  <m:sup>
                              <m:r>
                                <a:rPr kumimoji="1" lang="en-US" altLang="zh-CN" b="0" i="1" dirty="0" smtClean="0">
                                  <a:latin typeface="Cambria Math" panose="02040503050406030204" pitchFamily="18" charset="0"/>
                                </a:rPr>
                                <m:t>1,1</m:t>
                              </m:r>
                            </m:sup>
                          </m:sSubSup>
                        </m:e>
                      </m:nary>
                      <m:r>
                        <a:rPr kumimoji="1" lang="en-US" altLang="zh-CN" b="0" i="1" dirty="0" smtClean="0">
                          <a:latin typeface="Cambria Math" panose="02040503050406030204" pitchFamily="18" charset="0"/>
                        </a:rPr>
                        <m:t>,…,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1" lang="en-US" altLang="zh-CN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kumimoji="1" lang="en-US" altLang="zh-CN" i="1" dirty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kumimoji="1" lang="en-US" altLang="zh-CN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zh-CN" i="1" dirty="0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kumimoji="1" lang="en-US" altLang="zh-CN" i="1" dirty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zh-CN" i="1" dirty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kumimoji="1" lang="en-US" altLang="zh-CN" i="1" dirty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  <m:r>
                                <a:rPr kumimoji="1" lang="en-US" altLang="zh-CN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kumimoji="1" lang="en-US" altLang="zh-CN" i="1" dirty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kumimoji="1" lang="en-US" altLang="zh-CN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kumimoji="1" lang="en-US" altLang="zh-CN" i="1" dirty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  <m:sup>
                              <m:r>
                                <a:rPr kumimoji="1" lang="en-US" altLang="zh-CN" b="0" i="1" dirty="0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kumimoji="1" lang="en-US" altLang="zh-CN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kumimoji="1" lang="en-US" altLang="zh-CN" b="0" i="1" dirty="0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kumimoji="1" lang="en-US" altLang="zh-CN" dirty="0"/>
              </a:p>
              <a:p>
                <a:r>
                  <a:rPr kumimoji="1" lang="en-US" altLang="zh-CN" dirty="0"/>
                  <a:t>Return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≔</m:t>
                    </m:r>
                    <m:d>
                      <m:dPr>
                        <m:begChr m:val="⟨"/>
                        <m:endChr m:val="⟩"/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kumimoji="1" lang="en-US" altLang="zh-CN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1" lang="en-US" altLang="zh-CN" b="0" i="1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  <m:r>
                          <a:rPr kumimoji="1" lang="en-US" altLang="zh-CN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zh-CN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kumimoji="1" lang="en-US" altLang="zh-CN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kumimoji="1" lang="en-US" altLang="zh-CN" b="0" i="1" dirty="0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</m:acc>
                          </m:e>
                          <m:sub>
                            <m:r>
                              <a:rPr kumimoji="1" lang="en-US" altLang="zh-CN" b="0" i="1" dirty="0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sub>
                        </m:sSub>
                      </m:e>
                    </m:d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≔</m:t>
                    </m:r>
                    <m:d>
                      <m:dPr>
                        <m:begChr m:val="⟨"/>
                        <m:endChr m:val="⟩"/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kumimoji="1" lang="en-US" altLang="zh-CN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1" lang="en-US" altLang="zh-CN" i="1" dirty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  <m:r>
                          <a:rPr kumimoji="1" lang="en-US" altLang="zh-CN" b="0" i="1" dirty="0" smtClean="0">
                            <a:latin typeface="Cambria Math" panose="02040503050406030204" pitchFamily="18" charset="0"/>
                          </a:rPr>
                          <m:t>⊗</m:t>
                        </m:r>
                        <m:acc>
                          <m:accPr>
                            <m:chr m:val="⃗"/>
                            <m:ctrlPr>
                              <a:rPr kumimoji="1" lang="en-US" altLang="zh-CN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1" lang="en-US" altLang="zh-CN" i="1" dirty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  <m:r>
                          <a:rPr kumimoji="1" lang="en-US" altLang="zh-CN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zh-CN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kumimoji="1" lang="en-US" altLang="zh-CN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kumimoji="1" lang="en-US" altLang="zh-CN" b="0" i="1" dirty="0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b>
                            <m:r>
                              <a:rPr kumimoji="1" lang="en-US" altLang="zh-CN" i="1" dirty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sub>
                        </m:sSub>
                      </m:e>
                    </m:d>
                  </m:oMath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5D307407-8194-4B42-87AE-F0C59B04A5E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6105" r="-1689" b="-183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93160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>
            <a:extLst>
              <a:ext uri="{FF2B5EF4-FFF2-40B4-BE49-F238E27FC236}">
                <a16:creationId xmlns:a16="http://schemas.microsoft.com/office/drawing/2014/main" id="{576ACF9F-C7C1-3A46-B3FD-2DA51571331C}"/>
              </a:ext>
            </a:extLst>
          </p:cNvPr>
          <p:cNvSpPr/>
          <p:nvPr/>
        </p:nvSpPr>
        <p:spPr>
          <a:xfrm>
            <a:off x="4392456" y="1491659"/>
            <a:ext cx="6695848" cy="4686667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000" dirty="0">
              <a:solidFill>
                <a:schemeClr val="tx1"/>
              </a:solidFill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C06D114C-553F-8E4F-A8E8-740A694DD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Security in the 2PC, </a:t>
            </a:r>
            <a:r>
              <a:rPr kumimoji="1" lang="en-US" altLang="zh-CN" dirty="0" err="1"/>
              <a:t>cSUV</a:t>
            </a:r>
            <a:r>
              <a:rPr kumimoji="1" lang="en-US" altLang="zh-CN" dirty="0"/>
              <a:t>-hybrid Model</a:t>
            </a:r>
            <a:endParaRPr kumimoji="1" lang="zh-CN" altLang="en-US" dirty="0"/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FBE02A04-9206-314B-8C5B-0466B3AE9CA1}"/>
              </a:ext>
            </a:extLst>
          </p:cNvPr>
          <p:cNvGrpSpPr/>
          <p:nvPr/>
        </p:nvGrpSpPr>
        <p:grpSpPr>
          <a:xfrm>
            <a:off x="4754265" y="2994986"/>
            <a:ext cx="3241964" cy="1404199"/>
            <a:chOff x="2854036" y="3803429"/>
            <a:chExt cx="3241964" cy="23856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矩形 3">
                  <a:extLst>
                    <a:ext uri="{FF2B5EF4-FFF2-40B4-BE49-F238E27FC236}">
                      <a16:creationId xmlns:a16="http://schemas.microsoft.com/office/drawing/2014/main" id="{689575E9-AB1B-2149-9E96-67323C2E0E73}"/>
                    </a:ext>
                  </a:extLst>
                </p:cNvPr>
                <p:cNvSpPr/>
                <p:nvPr/>
              </p:nvSpPr>
              <p:spPr>
                <a:xfrm>
                  <a:off x="2854036" y="4139302"/>
                  <a:ext cx="3241964" cy="2049742"/>
                </a:xfrm>
                <a:prstGeom prst="rect">
                  <a:avLst/>
                </a:prstGeom>
                <a:noFill/>
                <a:ln w="222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kumimoji="1" lang="en-US" altLang="zh-CN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kumimoji="1" lang="en-US" altLang="zh-CN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d>
                          <m:dPr>
                            <m:begChr m:val="["/>
                            <m:endChr m:val="]"/>
                            <m:ctrlPr>
                              <a:rPr kumimoji="1" lang="en-US" altLang="zh-CN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r>
                          <a:rPr kumimoji="1"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≔</m:t>
                        </m:r>
                        <m:sSubSup>
                          <m:sSubSupPr>
                            <m:ctrlPr>
                              <a:rPr kumimoji="1" lang="en-US" altLang="zh-CN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zh-CN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kumimoji="1" lang="en-US" altLang="zh-CN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kumimoji="1" lang="en-US" altLang="zh-CN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bSup>
                        <m:d>
                          <m:dPr>
                            <m:begChr m:val="["/>
                            <m:endChr m:val="]"/>
                            <m:ctrlPr>
                              <a:rPr kumimoji="1" lang="en-US" altLang="zh-CN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r>
                          <a:rPr kumimoji="1"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kumimoji="1" lang="en-US" altLang="zh-CN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zh-CN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kumimoji="1" lang="en-US" altLang="zh-CN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kumimoji="1" lang="en-US" altLang="zh-CN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bSup>
                        <m:d>
                          <m:dPr>
                            <m:begChr m:val="["/>
                            <m:endChr m:val="]"/>
                            <m:ctrlPr>
                              <a:rPr kumimoji="1" lang="en-US" altLang="zh-CN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oMath>
                    </m:oMathPara>
                  </a14:m>
                  <a:endParaRPr kumimoji="1" lang="en-US" altLang="zh-CN" sz="2000" dirty="0">
                    <a:solidFill>
                      <a:schemeClr val="tx1"/>
                    </a:solidFill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kumimoji="1" lang="en-US" altLang="zh-CN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kumimoji="1" lang="en-US" altLang="zh-CN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d>
                          <m:dPr>
                            <m:begChr m:val="["/>
                            <m:endChr m:val="]"/>
                            <m:ctrlPr>
                              <a:rPr kumimoji="1" lang="en-US" altLang="zh-CN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r>
                          <a:rPr kumimoji="1"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≔</m:t>
                        </m:r>
                        <m:sSubSup>
                          <m:sSubSupPr>
                            <m:ctrlPr>
                              <a:rPr kumimoji="1" lang="en-US" altLang="zh-CN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kumimoji="1" lang="en-US" altLang="zh-CN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kumimoji="1" lang="en-US" altLang="zh-CN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bSup>
                        <m:d>
                          <m:dPr>
                            <m:begChr m:val="["/>
                            <m:endChr m:val="]"/>
                            <m:ctrlPr>
                              <a:rPr kumimoji="1" lang="en-US" altLang="zh-CN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r>
                          <a:rPr kumimoji="1"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kumimoji="1" lang="en-US" altLang="zh-CN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kumimoji="1" lang="en-US" altLang="zh-CN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kumimoji="1" lang="en-US" altLang="zh-CN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bSup>
                        <m:d>
                          <m:dPr>
                            <m:begChr m:val="["/>
                            <m:endChr m:val="]"/>
                            <m:ctrlPr>
                              <a:rPr kumimoji="1" lang="en-US" altLang="zh-CN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oMath>
                    </m:oMathPara>
                  </a14:m>
                  <a:endParaRPr kumimoji="1" lang="zh-CN" alt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" name="矩形 3">
                  <a:extLst>
                    <a:ext uri="{FF2B5EF4-FFF2-40B4-BE49-F238E27FC236}">
                      <a16:creationId xmlns:a16="http://schemas.microsoft.com/office/drawing/2014/main" id="{689575E9-AB1B-2149-9E96-67323C2E0E7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54036" y="4139302"/>
                  <a:ext cx="3241964" cy="204974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2222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56C8E61C-DFF1-F94D-AC39-C7981549D70A}"/>
                </a:ext>
              </a:extLst>
            </p:cNvPr>
            <p:cNvSpPr txBox="1"/>
            <p:nvPr/>
          </p:nvSpPr>
          <p:spPr>
            <a:xfrm>
              <a:off x="5255394" y="3803429"/>
              <a:ext cx="63350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kumimoji="1" lang="en-US" altLang="zh-CN" dirty="0"/>
                <a:t>2PC</a:t>
              </a:r>
              <a:endParaRPr kumimoji="1" lang="zh-CN" altLang="en-US" dirty="0"/>
            </a:p>
          </p:txBody>
        </p:sp>
      </p:grpSp>
      <p:pic>
        <p:nvPicPr>
          <p:cNvPr id="13" name="图形 12" descr="男性形象">
            <a:extLst>
              <a:ext uri="{FF2B5EF4-FFF2-40B4-BE49-F238E27FC236}">
                <a16:creationId xmlns:a16="http://schemas.microsoft.com/office/drawing/2014/main" id="{F88D2ED5-C866-7C45-8E7E-6A8B070B37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56625" y="1541356"/>
            <a:ext cx="914400" cy="914400"/>
          </a:xfrm>
          <a:prstGeom prst="rect">
            <a:avLst/>
          </a:prstGeom>
        </p:spPr>
      </p:pic>
      <p:pic>
        <p:nvPicPr>
          <p:cNvPr id="14" name="图形 13" descr="女性形象">
            <a:extLst>
              <a:ext uri="{FF2B5EF4-FFF2-40B4-BE49-F238E27FC236}">
                <a16:creationId xmlns:a16="http://schemas.microsoft.com/office/drawing/2014/main" id="{A7E2BBE4-BE81-C84C-A886-EAD6E1AC28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57931" y="1598214"/>
            <a:ext cx="914400" cy="914400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1F5342FC-E69F-8148-8114-82C098DF21D5}"/>
              </a:ext>
            </a:extLst>
          </p:cNvPr>
          <p:cNvSpPr txBox="1"/>
          <p:nvPr/>
        </p:nvSpPr>
        <p:spPr>
          <a:xfrm>
            <a:off x="2972729" y="2462885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Alice</a:t>
            </a:r>
            <a:endParaRPr kumimoji="1" lang="zh-CN" altLang="en-US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40565909-E5AD-AF45-A915-124D4CB86B5F}"/>
              </a:ext>
            </a:extLst>
          </p:cNvPr>
          <p:cNvSpPr txBox="1"/>
          <p:nvPr/>
        </p:nvSpPr>
        <p:spPr>
          <a:xfrm>
            <a:off x="8916307" y="2406027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Bob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D7CAC8BB-6F2A-FA49-B64D-8852216827C5}"/>
                  </a:ext>
                </a:extLst>
              </p:cNvPr>
              <p:cNvSpPr txBox="1"/>
              <p:nvPr/>
            </p:nvSpPr>
            <p:spPr>
              <a:xfrm>
                <a:off x="2352606" y="2999650"/>
                <a:ext cx="1925051" cy="386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1" lang="en-US" altLang="zh-CN" b="0" dirty="0"/>
                  <a:t>Generates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d>
                      <m:dPr>
                        <m:begChr m:val="["/>
                        <m:endChr m:val="]"/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D7CAC8BB-6F2A-FA49-B64D-8852216827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2606" y="2999650"/>
                <a:ext cx="1925051" cy="386068"/>
              </a:xfrm>
              <a:prstGeom prst="rect">
                <a:avLst/>
              </a:prstGeom>
              <a:blipFill>
                <a:blip r:embed="rId7"/>
                <a:stretch>
                  <a:fillRect l="-2632" t="-3226" b="-258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63C2E695-1502-E34A-A7A4-A010F429A3D9}"/>
                  </a:ext>
                </a:extLst>
              </p:cNvPr>
              <p:cNvSpPr txBox="1"/>
              <p:nvPr/>
            </p:nvSpPr>
            <p:spPr>
              <a:xfrm>
                <a:off x="8387732" y="2890954"/>
                <a:ext cx="1925051" cy="3837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1" lang="en-US" altLang="zh-CN" b="0" dirty="0"/>
                  <a:t>Generates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d>
                      <m:dPr>
                        <m:begChr m:val="["/>
                        <m:endChr m:val="]"/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63C2E695-1502-E34A-A7A4-A010F429A3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7732" y="2890954"/>
                <a:ext cx="1925051" cy="383759"/>
              </a:xfrm>
              <a:prstGeom prst="rect">
                <a:avLst/>
              </a:prstGeom>
              <a:blipFill>
                <a:blip r:embed="rId8"/>
                <a:stretch>
                  <a:fillRect l="-2614" t="-3226" b="-258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组合 21">
            <a:extLst>
              <a:ext uri="{FF2B5EF4-FFF2-40B4-BE49-F238E27FC236}">
                <a16:creationId xmlns:a16="http://schemas.microsoft.com/office/drawing/2014/main" id="{D727F1A2-40E7-4F4E-B7C1-D604FAF05EB9}"/>
              </a:ext>
            </a:extLst>
          </p:cNvPr>
          <p:cNvGrpSpPr/>
          <p:nvPr/>
        </p:nvGrpSpPr>
        <p:grpSpPr>
          <a:xfrm>
            <a:off x="4754265" y="4501219"/>
            <a:ext cx="3241964" cy="1391166"/>
            <a:chOff x="2854036" y="3825571"/>
            <a:chExt cx="3241964" cy="236347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矩形 22">
                  <a:extLst>
                    <a:ext uri="{FF2B5EF4-FFF2-40B4-BE49-F238E27FC236}">
                      <a16:creationId xmlns:a16="http://schemas.microsoft.com/office/drawing/2014/main" id="{C8F6F1E5-15F1-3A43-881F-60AF229EF502}"/>
                    </a:ext>
                  </a:extLst>
                </p:cNvPr>
                <p:cNvSpPr/>
                <p:nvPr/>
              </p:nvSpPr>
              <p:spPr>
                <a:xfrm>
                  <a:off x="2854036" y="4139302"/>
                  <a:ext cx="3241964" cy="2049742"/>
                </a:xfrm>
                <a:prstGeom prst="rect">
                  <a:avLst/>
                </a:prstGeom>
                <a:noFill/>
                <a:ln w="222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kumimoji="1"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kumimoji="1" lang="en-US" altLang="zh-CN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kumimoji="1" lang="en-US" altLang="zh-CN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kumimoji="1" lang="en-US" altLang="zh-CN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0,</m:t>
                                </m:r>
                                <m:r>
                                  <a:rPr kumimoji="1" lang="en-US" altLang="zh-CN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kumimoji="1" lang="en-US" altLang="zh-CN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kumimoji="1" lang="en-US" altLang="zh-CN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sub>
                              <m:sup>
                                <m:r>
                                  <a:rPr kumimoji="1" lang="en-US" altLang="zh-CN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kumimoji="1" lang="en-US" altLang="zh-CN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kumimoji="1" lang="en-US" altLang="zh-CN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p>
                            </m:sSubSup>
                            <m:r>
                              <a:rPr kumimoji="1"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kumimoji="1" lang="en-US" altLang="zh-CN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kumimoji="1" lang="en-US" altLang="zh-CN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kumimoji="1" lang="en-US" altLang="zh-CN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kumimoji="1" lang="en-US" altLang="zh-CN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kumimoji="1" lang="en-US" altLang="zh-CN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kumimoji="1" lang="en-US" altLang="zh-CN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kumimoji="1" lang="en-US" altLang="zh-CN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sub>
                              <m:sup>
                                <m:r>
                                  <a:rPr kumimoji="1" lang="en-US" altLang="zh-CN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kumimoji="1" lang="en-US" altLang="zh-CN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kumimoji="1" lang="en-US" altLang="zh-CN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p>
                            </m:sSubSup>
                          </m:e>
                        </m:d>
                        <m: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←</m:t>
                        </m:r>
                        <m:r>
                          <a:rPr kumimoji="1"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𝐺𝑒𝑛</m:t>
                        </m:r>
                        <m:d>
                          <m:dPr>
                            <m:ctrlPr>
                              <a:rPr kumimoji="1"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kumimoji="1" lang="en-US" altLang="zh-CN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sSup>
                                  <m:sSupPr>
                                    <m:ctrlPr>
                                      <a:rPr kumimoji="1" lang="en-US" altLang="zh-C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zh-C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p>
                                    <m:r>
                                      <a:rPr kumimoji="1" lang="en-US" altLang="zh-C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p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kumimoji="1" lang="en-US" altLang="zh-C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zh-C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d>
                                <m:r>
                                  <a:rPr kumimoji="1" lang="en-US" altLang="zh-CN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kumimoji="1" lang="en-US" altLang="zh-C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zh-C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p>
                                    <m:r>
                                      <a:rPr kumimoji="1" lang="en-US" altLang="zh-C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p>
                                </m:sSup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kumimoji="1" lang="en-US" altLang="zh-C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zh-C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e>
                                </m:d>
                                <m:r>
                                  <a:rPr kumimoji="1" lang="en-US" altLang="zh-CN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kumimoji="1" lang="en-US" altLang="zh-C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zh-C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kumimoji="1" lang="en-US" altLang="zh-C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p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kumimoji="1" lang="en-US" altLang="zh-C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zh-C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d>
                                <m:r>
                                  <a:rPr kumimoji="1" lang="en-US" altLang="zh-CN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kumimoji="1" lang="en-US" altLang="zh-C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zh-C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kumimoji="1" lang="en-US" altLang="zh-C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p>
                                </m:sSup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kumimoji="1" lang="en-US" altLang="zh-C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zh-C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e>
                                </m:d>
                              </m:e>
                            </m:eqArr>
                          </m:e>
                        </m:d>
                      </m:oMath>
                    </m:oMathPara>
                  </a14:m>
                  <a:endParaRPr kumimoji="1" lang="zh-CN" altLang="en-US" sz="1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矩形 22">
                  <a:extLst>
                    <a:ext uri="{FF2B5EF4-FFF2-40B4-BE49-F238E27FC236}">
                      <a16:creationId xmlns:a16="http://schemas.microsoft.com/office/drawing/2014/main" id="{C8F6F1E5-15F1-3A43-881F-60AF229EF50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54036" y="4139302"/>
                  <a:ext cx="3241964" cy="204974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2222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85B0AA11-06AC-454E-8631-BFB21B592052}"/>
                </a:ext>
              </a:extLst>
            </p:cNvPr>
            <p:cNvSpPr txBox="1"/>
            <p:nvPr/>
          </p:nvSpPr>
          <p:spPr>
            <a:xfrm>
              <a:off x="5255394" y="3825571"/>
              <a:ext cx="727468" cy="62746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kumimoji="1" lang="en-US" altLang="zh-CN" dirty="0"/>
                <a:t>SUV</a:t>
              </a:r>
              <a:endParaRPr kumimoji="1" lang="zh-CN" altLang="en-US" dirty="0"/>
            </a:p>
          </p:txBody>
        </p:sp>
      </p:grpSp>
      <p:cxnSp>
        <p:nvCxnSpPr>
          <p:cNvPr id="25" name="直线箭头连接符 24">
            <a:extLst>
              <a:ext uri="{FF2B5EF4-FFF2-40B4-BE49-F238E27FC236}">
                <a16:creationId xmlns:a16="http://schemas.microsoft.com/office/drawing/2014/main" id="{AF4954A2-D192-7741-8D8F-C26CE2AD1743}"/>
              </a:ext>
            </a:extLst>
          </p:cNvPr>
          <p:cNvCxnSpPr>
            <a:cxnSpLocks/>
          </p:cNvCxnSpPr>
          <p:nvPr/>
        </p:nvCxnSpPr>
        <p:spPr>
          <a:xfrm flipH="1">
            <a:off x="7996231" y="5465864"/>
            <a:ext cx="1674794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29B432AC-C4FB-5C4F-89F0-1325A5676705}"/>
                  </a:ext>
                </a:extLst>
              </p:cNvPr>
              <p:cNvSpPr txBox="1"/>
              <p:nvPr/>
            </p:nvSpPr>
            <p:spPr>
              <a:xfrm>
                <a:off x="7996229" y="5039342"/>
                <a:ext cx="192505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begChr m:val="[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0,2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→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0,1</m:t>
                          </m:r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29B432AC-C4FB-5C4F-89F0-1325A56767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6229" y="5039342"/>
                <a:ext cx="1925051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直线箭头连接符 28">
            <a:extLst>
              <a:ext uri="{FF2B5EF4-FFF2-40B4-BE49-F238E27FC236}">
                <a16:creationId xmlns:a16="http://schemas.microsoft.com/office/drawing/2014/main" id="{3EFFD955-FAE8-7C4E-B212-C108F9266E8F}"/>
              </a:ext>
            </a:extLst>
          </p:cNvPr>
          <p:cNvCxnSpPr>
            <a:cxnSpLocks/>
          </p:cNvCxnSpPr>
          <p:nvPr/>
        </p:nvCxnSpPr>
        <p:spPr>
          <a:xfrm flipH="1">
            <a:off x="2352606" y="5871335"/>
            <a:ext cx="203985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CBBEC2A4-8135-764D-B987-7DBC910A8895}"/>
                  </a:ext>
                </a:extLst>
              </p:cNvPr>
              <p:cNvSpPr txBox="1"/>
              <p:nvPr/>
            </p:nvSpPr>
            <p:spPr>
              <a:xfrm>
                <a:off x="2352605" y="5444814"/>
                <a:ext cx="189124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begChr m:val="[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0,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→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0,1</m:t>
                          </m:r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CBBEC2A4-8135-764D-B987-7DBC910A88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2605" y="5444814"/>
                <a:ext cx="1891245" cy="369332"/>
              </a:xfrm>
              <a:prstGeom prst="rect">
                <a:avLst/>
              </a:prstGeom>
              <a:blipFill>
                <a:blip r:embed="rId11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文本框 34">
            <a:extLst>
              <a:ext uri="{FF2B5EF4-FFF2-40B4-BE49-F238E27FC236}">
                <a16:creationId xmlns:a16="http://schemas.microsoft.com/office/drawing/2014/main" id="{F9D6CE2F-5BE3-EE41-816B-087FFC0DF8CC}"/>
              </a:ext>
            </a:extLst>
          </p:cNvPr>
          <p:cNvSpPr txBox="1"/>
          <p:nvPr/>
        </p:nvSpPr>
        <p:spPr>
          <a:xfrm>
            <a:off x="442336" y="6031210"/>
            <a:ext cx="3950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/>
              <a:t>Leakage on R-LPN Secret !</a:t>
            </a:r>
            <a:endParaRPr kumimoji="1"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2626845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ABE881B-9D7F-044A-A7FB-163B78865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Security in the 2PC, </a:t>
            </a:r>
            <a:r>
              <a:rPr kumimoji="1" lang="en-US" altLang="zh-CN" dirty="0" err="1"/>
              <a:t>cSUV</a:t>
            </a:r>
            <a:r>
              <a:rPr kumimoji="1" lang="en-US" altLang="zh-CN" dirty="0"/>
              <a:t>-hybrid Model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E5C0D81-A0D1-F24F-BD31-460A4BDEB0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Thus the security reduces to the Ring-LPN assumption with </a:t>
            </a:r>
            <a:r>
              <a:rPr kumimoji="1" lang="en-US" altLang="zh-CN" i="1" dirty="0"/>
              <a:t>static</a:t>
            </a:r>
            <a:r>
              <a:rPr kumimoji="1" lang="en-US" altLang="zh-CN" dirty="0"/>
              <a:t> leakage</a:t>
            </a:r>
          </a:p>
          <a:p>
            <a:endParaRPr kumimoji="1" lang="en-US" altLang="zh-CN" dirty="0"/>
          </a:p>
          <a:p>
            <a:r>
              <a:rPr kumimoji="1" lang="en-US" altLang="zh-CN" dirty="0"/>
              <a:t>LPN is inherently leakage-resilient, but the concrete parameters settings are not investigated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93510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6FB7307-B823-2147-8EBC-50E1D81F1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Introduction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8F89BFDB-9FA3-5B43-8F9B-292D1705232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en-US" altLang="zh-CN" dirty="0"/>
                  <a:t>Contributions: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kumimoji="1" lang="en-US" altLang="zh-CN" dirty="0"/>
                  <a:t>Efficient 2-party PCG for OLE correlation (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→</m:t>
                    </m:r>
                    <m:acc>
                      <m:accPr>
                        <m:chr m:val="̃"/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kumimoji="1" lang="en-US" altLang="zh-CN" dirty="0"/>
                  <a:t>)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kumimoji="1" lang="en-US" altLang="zh-CN" dirty="0"/>
                  <a:t>Malicious secure setup protocol</a:t>
                </a:r>
              </a:p>
              <a:p>
                <a:endParaRPr kumimoji="1" lang="en-US" altLang="zh-CN" dirty="0"/>
              </a:p>
              <a:p>
                <a:r>
                  <a:rPr kumimoji="1" lang="en-US" altLang="zh-CN" dirty="0"/>
                  <a:t>Main techniques: Ring-LPN and isomorphism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≅</m:t>
                    </m:r>
                    <m:sSubSup>
                      <m:sSubSup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</m:oMath>
                </a14:m>
                <a:endParaRPr kumimoji="1" lang="en-US" altLang="zh-CN" dirty="0"/>
              </a:p>
              <a:p>
                <a:r>
                  <a:rPr kumimoji="1" lang="en-US" altLang="zh-CN" dirty="0"/>
                  <a:t>Other Contributions: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kumimoji="1" lang="en-US" altLang="zh-CN" dirty="0"/>
                  <a:t>Security Analysis of Ring-LPN (Gaussian, ISD,…)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kumimoji="1" lang="en-US" altLang="zh-CN" dirty="0"/>
                  <a:t>Bootstrapping (Gen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kumimoji="1" lang="en-US" altLang="zh-CN" dirty="0"/>
                  <a:t> Expand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kumimoji="1" lang="en-US" altLang="zh-CN" dirty="0"/>
                  <a:t> Gen …)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8F89BFDB-9FA3-5B43-8F9B-292D170523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8220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10CC32E-4B05-EF43-8C47-D911189A6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Synopsis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E1B9506-53D5-194C-8902-3D662048D2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>
                <a:solidFill>
                  <a:schemeClr val="bg2"/>
                </a:solidFill>
              </a:rPr>
              <a:t>Introduction</a:t>
            </a:r>
          </a:p>
          <a:p>
            <a:endParaRPr kumimoji="1" lang="en-US" altLang="zh-CN" dirty="0"/>
          </a:p>
          <a:p>
            <a:r>
              <a:rPr kumimoji="1" lang="en-US" altLang="zh-CN" dirty="0"/>
              <a:t>Main Construction</a:t>
            </a:r>
          </a:p>
          <a:p>
            <a:endParaRPr kumimoji="1" lang="en-US" altLang="zh-CN" dirty="0"/>
          </a:p>
          <a:p>
            <a:r>
              <a:rPr kumimoji="1" lang="en-US" altLang="zh-CN" dirty="0">
                <a:solidFill>
                  <a:schemeClr val="bg2"/>
                </a:solidFill>
              </a:rPr>
              <a:t>Secure Setup Protocol</a:t>
            </a:r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52640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2140C4-8828-F74E-814D-1F2191F3B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Preliminary</a:t>
            </a:r>
            <a:endParaRPr kumimoji="1"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CA159750-907B-DB4D-8659-8E85591CA90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en-US" altLang="zh-CN" dirty="0"/>
                  <a:t>PCG for Oblivious Linear Evaluation correlation</a:t>
                </a:r>
              </a:p>
              <a:p>
                <a:pPr marL="0" indent="0">
                  <a:buNone/>
                </a:pPr>
                <a:endParaRPr kumimoji="1" lang="en-US" altLang="zh-CN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b="0" i="0" smtClean="0">
                        <a:latin typeface="Cambria Math" panose="02040503050406030204" pitchFamily="18" charset="0"/>
                      </a:rPr>
                      <m:t>PCG</m:t>
                    </m:r>
                    <m:r>
                      <a:rPr kumimoji="1" lang="en-US" altLang="zh-CN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kumimoji="1" lang="en-US" altLang="zh-CN">
                        <a:latin typeface="Cambria Math" panose="02040503050406030204" pitchFamily="18" charset="0"/>
                      </a:rPr>
                      <m:t>Gen</m:t>
                    </m:r>
                    <m:d>
                      <m:d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sup>
                        </m:sSup>
                      </m:e>
                    </m:d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↦</m:t>
                    </m:r>
                    <m:sSub>
                      <m:sSub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kumimoji="1" lang="en-US" altLang="zh-CN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b="0" i="0" smtClean="0">
                        <a:latin typeface="Cambria Math" panose="02040503050406030204" pitchFamily="18" charset="0"/>
                      </a:rPr>
                      <m:t>PCG</m:t>
                    </m:r>
                    <m:r>
                      <a:rPr kumimoji="1" lang="en-US" altLang="zh-CN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kumimoji="1" lang="en-US" altLang="zh-CN" b="0" i="0" smtClean="0">
                        <a:latin typeface="Cambria Math" panose="02040503050406030204" pitchFamily="18" charset="0"/>
                      </a:rPr>
                      <m:t>Expand</m:t>
                    </m:r>
                    <m:d>
                      <m:d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↦</m:t>
                    </m:r>
                    <m:d>
                      <m:d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kumimoji="1" lang="en-US" altLang="zh-CN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kumimoji="1" lang="en-US" altLang="zh-CN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kumimoji="1" lang="en-US" altLang="zh-CN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b="0" i="1" dirty="0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kumimoji="1" lang="en-US" altLang="zh-CN" b="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acc>
                      </m:e>
                    </m:d>
                  </m:oMath>
                </a14:m>
                <a:r>
                  <a:rPr kumimoji="1" lang="en-US" altLang="zh-CN" dirty="0"/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↦</m:t>
                    </m:r>
                    <m:d>
                      <m:d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kumimoji="1" lang="en-US" altLang="zh-CN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1" lang="en-US" altLang="zh-CN" b="0" i="1" dirty="0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acc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kumimoji="1" lang="en-US" altLang="zh-CN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kumimoji="1" lang="en-US" altLang="zh-CN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i="1" dirty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kumimoji="1" lang="en-US" altLang="zh-CN" i="1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</m:e>
                    </m:d>
                  </m:oMath>
                </a14:m>
                <a:endParaRPr kumimoji="1" lang="en-US" altLang="zh-CN" dirty="0"/>
              </a:p>
              <a:p>
                <a:endParaRPr kumimoji="1" lang="en-US" altLang="zh-CN" dirty="0"/>
              </a:p>
              <a:p>
                <a:r>
                  <a:rPr kumimoji="1" lang="en-US" altLang="zh-CN" dirty="0"/>
                  <a:t>Correctness: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kumimoji="1" lang="en-US" altLang="zh-CN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kumimoji="1" lang="en-US" altLang="zh-CN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kumimoji="1" lang="en-US" altLang="zh-CN" b="0" i="1" dirty="0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acc>
                            <m:r>
                              <a:rPr kumimoji="1" lang="en-US" altLang="zh-CN" b="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kumimoji="1" lang="en-US" altLang="zh-CN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kumimoji="1" lang="en-US" altLang="zh-CN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zh-CN" b="0" i="1" dirty="0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kumimoji="1" lang="en-US" altLang="zh-CN" b="0" i="1" dirty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acc>
                          </m:e>
                        </m:d>
                        <m:r>
                          <a:rPr kumimoji="1" lang="en-US" altLang="zh-CN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kumimoji="1" lang="en-US" altLang="zh-CN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kumimoji="1" lang="en-US" altLang="zh-CN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kumimoji="1" lang="en-US" altLang="zh-CN" b="0" i="1" dirty="0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acc>
                            <m:r>
                              <a:rPr kumimoji="1" lang="en-US" altLang="zh-CN" b="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kumimoji="1" lang="en-US" altLang="zh-CN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kumimoji="1" lang="en-US" altLang="zh-CN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zh-CN" b="0" i="1" dirty="0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kumimoji="1" lang="en-US" altLang="zh-CN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acc>
                          </m:e>
                        </m:d>
                      </m:e>
                    </m:d>
                    <m:r>
                      <a:rPr kumimoji="1" lang="en-US" altLang="zh-CN" b="0" i="1" dirty="0" smtClean="0">
                        <a:latin typeface="Cambria Math" panose="02040503050406030204" pitchFamily="18" charset="0"/>
                      </a:rPr>
                      <m:t>≅</m:t>
                    </m:r>
                    <m:r>
                      <m:rPr>
                        <m:sty m:val="p"/>
                      </m:rPr>
                      <a:rPr kumimoji="1" lang="en-US" altLang="zh-CN" b="0" i="0" dirty="0" smtClean="0">
                        <a:latin typeface="Cambria Math" panose="02040503050406030204" pitchFamily="18" charset="0"/>
                      </a:rPr>
                      <m:t>Uniform</m:t>
                    </m:r>
                  </m:oMath>
                </a14:m>
                <a:endParaRPr kumimoji="1" lang="en-US" altLang="zh-CN" dirty="0"/>
              </a:p>
              <a:p>
                <a:r>
                  <a:rPr kumimoji="1" lang="en-US" altLang="zh-CN" dirty="0"/>
                  <a:t>Security: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</m:sSub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≅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𝑅𝑆𝑎𝑚𝑝𝑙𝑒</m:t>
                    </m:r>
                    <m:d>
                      <m:d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𝐸𝑥𝑝𝑎𝑛𝑑</m:t>
                        </m:r>
                        <m:d>
                          <m:d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kumimoji="1" lang="en-US" altLang="zh-CN" i="1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kumimoji="1" lang="en-US" altLang="zh-CN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</m:sSub>
                  </m:oMath>
                </a14:m>
                <a:r>
                  <a:rPr kumimoji="1" lang="en-US" altLang="zh-CN" dirty="0"/>
                  <a:t>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>
                        <a:latin typeface="Cambria Math" panose="02040503050406030204" pitchFamily="18" charset="0"/>
                      </a:rPr>
                      <m:t>PCG</m:t>
                    </m:r>
                    <m:r>
                      <a:rPr kumimoji="1" lang="en-US" altLang="zh-CN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kumimoji="1" lang="en-US" altLang="zh-CN">
                        <a:latin typeface="Cambria Math" panose="02040503050406030204" pitchFamily="18" charset="0"/>
                      </a:rPr>
                      <m:t>Gen</m:t>
                    </m:r>
                    <m:d>
                      <m:d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sup>
                        </m:sSup>
                      </m:e>
                    </m:d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↦</m:t>
                    </m:r>
                    <m:sSub>
                      <m:sSub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kumimoji="1" lang="zh-CN" altLang="en-US" dirty="0"/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CA159750-907B-DB4D-8659-8E85591CA9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9799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DC5ACEE-EEA6-064C-ABF8-184B98EF5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Preliminary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5AD1327D-F06C-0F4E-941D-611D65897D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en-US" altLang="zh-CN" dirty="0"/>
                  <a:t>LPN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endParaRPr kumimoji="1" lang="en-US" altLang="zh-CN" dirty="0"/>
              </a:p>
              <a:p>
                <a:endParaRPr kumimoji="1" lang="en-US" altLang="zh-CN" dirty="0"/>
              </a:p>
              <a:p>
                <a:endParaRPr kumimoji="1" lang="en-US" altLang="zh-CN" dirty="0"/>
              </a:p>
              <a:p>
                <a:endParaRPr kumimoji="1" lang="en-US" altLang="zh-CN" dirty="0"/>
              </a:p>
              <a:p>
                <a:r>
                  <a:rPr kumimoji="1" lang="en-US" altLang="zh-CN" dirty="0"/>
                  <a:t>Ring-LPN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endParaRPr kumimoji="1" lang="en-US" altLang="zh-CN" dirty="0"/>
              </a:p>
              <a:p>
                <a:endParaRPr kumimoji="1" lang="en-US" altLang="zh-CN" dirty="0"/>
              </a:p>
              <a:p>
                <a:r>
                  <a:rPr kumimoji="1" lang="en-US" altLang="zh-CN" dirty="0"/>
                  <a:t>Efficient isomorphism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≅</m:t>
                    </m:r>
                    <m:sSubSup>
                      <m:sSubSup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</m:oMath>
                </a14:m>
                <a:endParaRPr kumimoji="1" lang="en-US" altLang="zh-CN" dirty="0"/>
              </a:p>
              <a:p>
                <a:pPr marL="0" indent="0">
                  <a:buNone/>
                </a:pPr>
                <a:r>
                  <a:rPr kumimoji="1" lang="zh-CN" altLang="en-US" dirty="0"/>
                  <a:t>   </a:t>
                </a:r>
                <a:r>
                  <a:rPr kumimoji="1" lang="en-US" altLang="zh-CN" dirty="0"/>
                  <a:t>for cyclotomic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kumimoji="1" lang="en-US" altLang="zh-CN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1" lang="en-US" altLang="zh-CN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sSup>
                          <m:sSup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sup>
                    </m:sSup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+1,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5AD1327D-F06C-0F4E-941D-611D65897D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 b="-87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组合 9">
            <a:extLst>
              <a:ext uri="{FF2B5EF4-FFF2-40B4-BE49-F238E27FC236}">
                <a16:creationId xmlns:a16="http://schemas.microsoft.com/office/drawing/2014/main" id="{33DCA9FE-FEC6-8346-AAA7-A111058CE641}"/>
              </a:ext>
            </a:extLst>
          </p:cNvPr>
          <p:cNvGrpSpPr/>
          <p:nvPr/>
        </p:nvGrpSpPr>
        <p:grpSpPr>
          <a:xfrm>
            <a:off x="3671317" y="1597171"/>
            <a:ext cx="4355186" cy="1692344"/>
            <a:chOff x="6069302" y="365125"/>
            <a:chExt cx="4355186" cy="1692344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CD73C3FA-EEEE-4842-9F8B-844C1A723043}"/>
                </a:ext>
              </a:extLst>
            </p:cNvPr>
            <p:cNvSpPr/>
            <p:nvPr/>
          </p:nvSpPr>
          <p:spPr>
            <a:xfrm>
              <a:off x="6324600" y="365125"/>
              <a:ext cx="1438656" cy="92259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/>
                <a:t>LPN </a:t>
              </a:r>
            </a:p>
            <a:p>
              <a:pPr algn="ctr"/>
              <a:r>
                <a:rPr kumimoji="1" lang="en-US" altLang="zh-CN" dirty="0"/>
                <a:t>Oracle</a:t>
              </a:r>
              <a:endParaRPr kumimoji="1" lang="zh-CN" altLang="en-US" dirty="0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4125CBAD-C1CD-6E4E-A53D-0AC371A72B46}"/>
                </a:ext>
              </a:extLst>
            </p:cNvPr>
            <p:cNvSpPr/>
            <p:nvPr/>
          </p:nvSpPr>
          <p:spPr>
            <a:xfrm>
              <a:off x="8820912" y="365125"/>
              <a:ext cx="1438656" cy="92259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/>
                <a:t>Uniform Oracle</a:t>
              </a:r>
              <a:endParaRPr kumimoji="1" lang="zh-CN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文本框 5">
                  <a:extLst>
                    <a:ext uri="{FF2B5EF4-FFF2-40B4-BE49-F238E27FC236}">
                      <a16:creationId xmlns:a16="http://schemas.microsoft.com/office/drawing/2014/main" id="{07B796E7-7D5F-5C48-9218-B2E92724B701}"/>
                    </a:ext>
                  </a:extLst>
                </p:cNvPr>
                <p:cNvSpPr txBox="1"/>
                <p:nvPr/>
              </p:nvSpPr>
              <p:spPr>
                <a:xfrm>
                  <a:off x="6069302" y="1388824"/>
                  <a:ext cx="1771960" cy="66864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acc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d>
                              <m:dPr>
                                <m:begChr m:val="⟨"/>
                                <m:endChr m:val="⟩"/>
                                <m:ctrlP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kumimoji="1"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kumimoji="1"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acc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acc>
                                  <m:accPr>
                                    <m:chr m:val="⃗"/>
                                    <m:ctrlPr>
                                      <a:rPr kumimoji="1"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kumimoji="1"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</m:acc>
                              </m:e>
                            </m:d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 : </m:t>
                        </m:r>
                      </m:oMath>
                    </m:oMathPara>
                  </a14:m>
                  <a:endParaRPr kumimoji="1" lang="en-US" altLang="zh-CN" b="0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←</m:t>
                        </m:r>
                        <m:sSubSup>
                          <m:sSubSup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ℤ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b>
                          <m:sup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b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←</m:t>
                        </m:r>
                        <m:sSub>
                          <m:sSub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𝒟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</m:oMath>
                    </m:oMathPara>
                  </a14:m>
                  <a:endParaRPr kumimoji="1" lang="zh-CN" altLang="en-US" dirty="0"/>
                </a:p>
              </p:txBody>
            </p:sp>
          </mc:Choice>
          <mc:Fallback xmlns="">
            <p:sp>
              <p:nvSpPr>
                <p:cNvPr id="6" name="文本框 5">
                  <a:extLst>
                    <a:ext uri="{FF2B5EF4-FFF2-40B4-BE49-F238E27FC236}">
                      <a16:creationId xmlns:a16="http://schemas.microsoft.com/office/drawing/2014/main" id="{07B796E7-7D5F-5C48-9218-B2E92724B70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69302" y="1388824"/>
                  <a:ext cx="1771960" cy="668645"/>
                </a:xfrm>
                <a:prstGeom prst="rect">
                  <a:avLst/>
                </a:prstGeom>
                <a:blipFill>
                  <a:blip r:embed="rId3"/>
                  <a:stretch>
                    <a:fillRect t="-7407" b="-1852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文本框 6">
                  <a:extLst>
                    <a:ext uri="{FF2B5EF4-FFF2-40B4-BE49-F238E27FC236}">
                      <a16:creationId xmlns:a16="http://schemas.microsoft.com/office/drawing/2014/main" id="{25CEE438-B735-0B4D-A443-1CF5CED39220}"/>
                    </a:ext>
                  </a:extLst>
                </p:cNvPr>
                <p:cNvSpPr txBox="1"/>
                <p:nvPr/>
              </p:nvSpPr>
              <p:spPr>
                <a:xfrm>
                  <a:off x="8655991" y="1356814"/>
                  <a:ext cx="1768497" cy="66774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acc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  <m:r>
                          <a:rPr kumimoji="1" lang="en-US" altLang="zh-CN" b="0" i="0" smtClean="0">
                            <a:latin typeface="Cambria Math" panose="02040503050406030204" pitchFamily="18" charset="0"/>
                          </a:rPr>
                          <m:t> :</m:t>
                        </m:r>
                      </m:oMath>
                    </m:oMathPara>
                  </a14:m>
                  <a:endParaRPr kumimoji="1" lang="en-US" altLang="zh-CN" b="0" i="0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←</m:t>
                        </m:r>
                        <m:sSubSup>
                          <m:sSubSup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ℤ</m:t>
                            </m:r>
                          </m:e>
                          <m:sub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b>
                          <m:sup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b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←</m:t>
                        </m:r>
                        <m:sSub>
                          <m:sSub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ℤ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b>
                        </m:sSub>
                      </m:oMath>
                    </m:oMathPara>
                  </a14:m>
                  <a:endParaRPr kumimoji="1" lang="en-US" altLang="zh-CN" b="0" dirty="0"/>
                </a:p>
              </p:txBody>
            </p:sp>
          </mc:Choice>
          <mc:Fallback xmlns="">
            <p:sp>
              <p:nvSpPr>
                <p:cNvPr id="7" name="文本框 6">
                  <a:extLst>
                    <a:ext uri="{FF2B5EF4-FFF2-40B4-BE49-F238E27FC236}">
                      <a16:creationId xmlns:a16="http://schemas.microsoft.com/office/drawing/2014/main" id="{25CEE438-B735-0B4D-A443-1CF5CED392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55991" y="1356814"/>
                  <a:ext cx="1768497" cy="667747"/>
                </a:xfrm>
                <a:prstGeom prst="rect">
                  <a:avLst/>
                </a:prstGeom>
                <a:blipFill>
                  <a:blip r:embed="rId4"/>
                  <a:stretch>
                    <a:fillRect t="-7547" b="-188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文本框 8">
                  <a:extLst>
                    <a:ext uri="{FF2B5EF4-FFF2-40B4-BE49-F238E27FC236}">
                      <a16:creationId xmlns:a16="http://schemas.microsoft.com/office/drawing/2014/main" id="{A53A56C7-F4A7-3040-9D31-4A843F3BC4E2}"/>
                    </a:ext>
                  </a:extLst>
                </p:cNvPr>
                <p:cNvSpPr txBox="1"/>
                <p:nvPr/>
              </p:nvSpPr>
              <p:spPr>
                <a:xfrm>
                  <a:off x="7951037" y="669112"/>
                  <a:ext cx="646176" cy="58477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sz="3200" b="0" i="1" smtClean="0">
                            <a:latin typeface="Cambria Math" panose="02040503050406030204" pitchFamily="18" charset="0"/>
                          </a:rPr>
                          <m:t>≅</m:t>
                        </m:r>
                      </m:oMath>
                    </m:oMathPara>
                  </a14:m>
                  <a:endParaRPr lang="zh-CN" altLang="en-US" sz="3200" dirty="0"/>
                </a:p>
              </p:txBody>
            </p:sp>
          </mc:Choice>
          <mc:Fallback xmlns="">
            <p:sp>
              <p:nvSpPr>
                <p:cNvPr id="9" name="文本框 8">
                  <a:extLst>
                    <a:ext uri="{FF2B5EF4-FFF2-40B4-BE49-F238E27FC236}">
                      <a16:creationId xmlns:a16="http://schemas.microsoft.com/office/drawing/2014/main" id="{A53A56C7-F4A7-3040-9D31-4A843F3BC4E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51037" y="669112"/>
                  <a:ext cx="646176" cy="58477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E31D4885-A4CA-E94F-9DDA-D07C721B5F48}"/>
              </a:ext>
            </a:extLst>
          </p:cNvPr>
          <p:cNvGrpSpPr/>
          <p:nvPr/>
        </p:nvGrpSpPr>
        <p:grpSpPr>
          <a:xfrm>
            <a:off x="6518477" y="3729706"/>
            <a:ext cx="4355186" cy="1692344"/>
            <a:chOff x="6069302" y="365125"/>
            <a:chExt cx="4355186" cy="1692344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C588FFCF-4BE6-E942-97E7-991A0C91B5BC}"/>
                </a:ext>
              </a:extLst>
            </p:cNvPr>
            <p:cNvSpPr/>
            <p:nvPr/>
          </p:nvSpPr>
          <p:spPr>
            <a:xfrm>
              <a:off x="6324600" y="365125"/>
              <a:ext cx="1438656" cy="92259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/>
                <a:t>RLPN </a:t>
              </a:r>
            </a:p>
            <a:p>
              <a:pPr algn="ctr"/>
              <a:r>
                <a:rPr kumimoji="1" lang="en-US" altLang="zh-CN" dirty="0"/>
                <a:t>Oracle</a:t>
              </a:r>
              <a:endParaRPr kumimoji="1" lang="zh-CN" altLang="en-US" dirty="0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E2C56D6F-C0C6-2045-8D4B-B1F06FCF5763}"/>
                </a:ext>
              </a:extLst>
            </p:cNvPr>
            <p:cNvSpPr/>
            <p:nvPr/>
          </p:nvSpPr>
          <p:spPr>
            <a:xfrm>
              <a:off x="8820912" y="365125"/>
              <a:ext cx="1438656" cy="92259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/>
                <a:t>Uniform Oracle</a:t>
              </a:r>
              <a:endParaRPr kumimoji="1" lang="zh-CN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文本框 13">
                  <a:extLst>
                    <a:ext uri="{FF2B5EF4-FFF2-40B4-BE49-F238E27FC236}">
                      <a16:creationId xmlns:a16="http://schemas.microsoft.com/office/drawing/2014/main" id="{4235819D-0DAD-1848-B523-0D373FDEC531}"/>
                    </a:ext>
                  </a:extLst>
                </p:cNvPr>
                <p:cNvSpPr txBox="1"/>
                <p:nvPr/>
              </p:nvSpPr>
              <p:spPr>
                <a:xfrm>
                  <a:off x="6069302" y="1388824"/>
                  <a:ext cx="1770165" cy="66864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acc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d>
                              <m:dPr>
                                <m:begChr m:val="⟨"/>
                                <m:endChr m:val="⟩"/>
                                <m:ctrlP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kumimoji="1"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kumimoji="1"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acc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acc>
                                  <m:accPr>
                                    <m:chr m:val="⃗"/>
                                    <m:ctrlPr>
                                      <a:rPr kumimoji="1"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kumimoji="1"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</m:acc>
                              </m:e>
                            </m:d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 : </m:t>
                        </m:r>
                      </m:oMath>
                    </m:oMathPara>
                  </a14:m>
                  <a:endParaRPr kumimoji="1" lang="en-US" altLang="zh-CN" b="0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←</m:t>
                        </m:r>
                        <m:sSubSup>
                          <m:sSubSup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b>
                          <m:sup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p>
                        </m:sSub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←</m:t>
                        </m:r>
                        <m:sSub>
                          <m:sSub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𝒟</m:t>
                            </m:r>
                          </m:e>
                          <m:sub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</m:oMath>
                    </m:oMathPara>
                  </a14:m>
                  <a:endParaRPr kumimoji="1" lang="zh-CN" altLang="en-US" dirty="0"/>
                </a:p>
              </p:txBody>
            </p:sp>
          </mc:Choice>
          <mc:Fallback xmlns="">
            <p:sp>
              <p:nvSpPr>
                <p:cNvPr id="14" name="文本框 13">
                  <a:extLst>
                    <a:ext uri="{FF2B5EF4-FFF2-40B4-BE49-F238E27FC236}">
                      <a16:creationId xmlns:a16="http://schemas.microsoft.com/office/drawing/2014/main" id="{4235819D-0DAD-1848-B523-0D373FDEC53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69302" y="1388824"/>
                  <a:ext cx="1770165" cy="668645"/>
                </a:xfrm>
                <a:prstGeom prst="rect">
                  <a:avLst/>
                </a:prstGeom>
                <a:blipFill>
                  <a:blip r:embed="rId6"/>
                  <a:stretch>
                    <a:fillRect t="-7547" b="-3774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文本框 14">
                  <a:extLst>
                    <a:ext uri="{FF2B5EF4-FFF2-40B4-BE49-F238E27FC236}">
                      <a16:creationId xmlns:a16="http://schemas.microsoft.com/office/drawing/2014/main" id="{C2D2784C-4FC4-4947-B16C-FE1D0D2F53F9}"/>
                    </a:ext>
                  </a:extLst>
                </p:cNvPr>
                <p:cNvSpPr txBox="1"/>
                <p:nvPr/>
              </p:nvSpPr>
              <p:spPr>
                <a:xfrm>
                  <a:off x="8655991" y="1356814"/>
                  <a:ext cx="1768497" cy="66774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acc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  <m:r>
                          <a:rPr kumimoji="1" lang="en-US" altLang="zh-CN" b="0" i="0" smtClean="0">
                            <a:latin typeface="Cambria Math" panose="02040503050406030204" pitchFamily="18" charset="0"/>
                          </a:rPr>
                          <m:t> :</m:t>
                        </m:r>
                      </m:oMath>
                    </m:oMathPara>
                  </a14:m>
                  <a:endParaRPr kumimoji="1" lang="en-US" altLang="zh-CN" b="0" i="0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←</m:t>
                        </m:r>
                        <m:sSubSup>
                          <m:sSubSup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b>
                          <m:sup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p>
                        </m:sSub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←</m:t>
                        </m:r>
                        <m:sSub>
                          <m:sSub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ℤ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b>
                        </m:sSub>
                      </m:oMath>
                    </m:oMathPara>
                  </a14:m>
                  <a:endParaRPr kumimoji="1" lang="en-US" altLang="zh-CN" b="0" dirty="0"/>
                </a:p>
              </p:txBody>
            </p:sp>
          </mc:Choice>
          <mc:Fallback xmlns="">
            <p:sp>
              <p:nvSpPr>
                <p:cNvPr id="15" name="文本框 14">
                  <a:extLst>
                    <a:ext uri="{FF2B5EF4-FFF2-40B4-BE49-F238E27FC236}">
                      <a16:creationId xmlns:a16="http://schemas.microsoft.com/office/drawing/2014/main" id="{C2D2784C-4FC4-4947-B16C-FE1D0D2F53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55991" y="1356814"/>
                  <a:ext cx="1768497" cy="667747"/>
                </a:xfrm>
                <a:prstGeom prst="rect">
                  <a:avLst/>
                </a:prstGeom>
                <a:blipFill>
                  <a:blip r:embed="rId7"/>
                  <a:stretch>
                    <a:fillRect t="-7547" b="-188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文本框 15">
                  <a:extLst>
                    <a:ext uri="{FF2B5EF4-FFF2-40B4-BE49-F238E27FC236}">
                      <a16:creationId xmlns:a16="http://schemas.microsoft.com/office/drawing/2014/main" id="{002CF415-341F-6F4B-92AF-A76D07B07921}"/>
                    </a:ext>
                  </a:extLst>
                </p:cNvPr>
                <p:cNvSpPr txBox="1"/>
                <p:nvPr/>
              </p:nvSpPr>
              <p:spPr>
                <a:xfrm>
                  <a:off x="7951037" y="669112"/>
                  <a:ext cx="646176" cy="58477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sz="3200" b="0" i="1" smtClean="0">
                            <a:latin typeface="Cambria Math" panose="02040503050406030204" pitchFamily="18" charset="0"/>
                          </a:rPr>
                          <m:t>≅</m:t>
                        </m:r>
                      </m:oMath>
                    </m:oMathPara>
                  </a14:m>
                  <a:endParaRPr lang="zh-CN" altLang="en-US" sz="3200" dirty="0"/>
                </a:p>
              </p:txBody>
            </p:sp>
          </mc:Choice>
          <mc:Fallback xmlns="">
            <p:sp>
              <p:nvSpPr>
                <p:cNvPr id="16" name="文本框 15">
                  <a:extLst>
                    <a:ext uri="{FF2B5EF4-FFF2-40B4-BE49-F238E27FC236}">
                      <a16:creationId xmlns:a16="http://schemas.microsoft.com/office/drawing/2014/main" id="{002CF415-341F-6F4B-92AF-A76D07B0792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51037" y="669112"/>
                  <a:ext cx="646176" cy="58477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240954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B0CB315-71DD-D94F-98EF-DA3B4E4FE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Preliminary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F2A2758-7A98-8442-93AA-855BD52E048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en-US" altLang="zh-CN" dirty="0"/>
                  <a:t>Distributed Point Function (FSS for point function)</a:t>
                </a:r>
              </a:p>
              <a:p>
                <a:endParaRPr kumimoji="1" lang="en-US" altLang="zh-CN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b="0" i="0" smtClean="0">
                        <a:latin typeface="Cambria Math" panose="02040503050406030204" pitchFamily="18" charset="0"/>
                      </a:rPr>
                      <m:t>DPF</m:t>
                    </m:r>
                    <m:r>
                      <a:rPr kumimoji="1" lang="en-US" altLang="zh-CN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kumimoji="1" lang="en-US" altLang="zh-CN" b="0" i="0" smtClean="0">
                        <a:latin typeface="Cambria Math" panose="02040503050406030204" pitchFamily="18" charset="0"/>
                      </a:rPr>
                      <m:t>Gen</m:t>
                    </m:r>
                    <m:d>
                      <m:d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d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["/>
                            <m:endChr m:val="]"/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</m:d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↦</m:t>
                    </m:r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1" lang="en-US" altLang="zh-CN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endParaRPr kumimoji="1" lang="en-US" altLang="zh-CN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>
                        <a:latin typeface="Cambria Math" panose="02040503050406030204" pitchFamily="18" charset="0"/>
                      </a:rPr>
                      <m:t>DPF</m:t>
                    </m:r>
                    <m:r>
                      <a:rPr kumimoji="1" lang="en-US" altLang="zh-CN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kumimoji="1" lang="en-US" altLang="zh-CN" b="0" i="0" smtClean="0">
                        <a:latin typeface="Cambria Math" panose="02040503050406030204" pitchFamily="18" charset="0"/>
                      </a:rPr>
                      <m:t>FullEval</m:t>
                    </m:r>
                    <m:d>
                      <m:d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sub>
                        </m:sSub>
                      </m:e>
                    </m:d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↦</m:t>
                    </m:r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</m:oMath>
                </a14:m>
                <a:endParaRPr kumimoji="1" lang="en-US" altLang="zh-CN" dirty="0"/>
              </a:p>
              <a:p>
                <a:endParaRPr kumimoji="1" lang="en-US" altLang="zh-CN" dirty="0"/>
              </a:p>
              <a:p>
                <a:r>
                  <a:rPr kumimoji="1" lang="en-US" altLang="zh-CN" dirty="0"/>
                  <a:t>Correctness: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0,…,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,…,0</m:t>
                        </m:r>
                      </m:e>
                    </m:d>
                  </m:oMath>
                </a14:m>
                <a:endParaRPr kumimoji="1" lang="en-US" altLang="zh-CN" dirty="0"/>
              </a:p>
              <a:p>
                <a:r>
                  <a:rPr kumimoji="1" lang="en-US" altLang="zh-CN" dirty="0"/>
                  <a:t>Security: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𝑆𝑖𝑚</m:t>
                    </m:r>
                    <m:d>
                      <m:d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𝐿𝑒𝑎𝑘</m:t>
                        </m:r>
                        <m:d>
                          <m:d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d>
                      </m:e>
                    </m:d>
                  </m:oMath>
                </a14:m>
                <a:endParaRPr kumimoji="1" lang="en-US" altLang="zh-CN" dirty="0"/>
              </a:p>
              <a:p>
                <a:endParaRPr kumimoji="1"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F2A2758-7A98-8442-93AA-855BD52E048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A5DBA69C-12EC-B348-ABC4-4D076B018C2F}"/>
                  </a:ext>
                </a:extLst>
              </p:cNvPr>
              <p:cNvSpPr txBox="1"/>
              <p:nvPr/>
            </p:nvSpPr>
            <p:spPr>
              <a:xfrm>
                <a:off x="5242560" y="4120896"/>
                <a:ext cx="14580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kumimoji="1" lang="en-US" altLang="zh-CN" dirty="0"/>
                  <a:t>-</a:t>
                </a:r>
                <a:r>
                  <a:rPr kumimoji="1" lang="en-US" altLang="zh-CN" dirty="0" err="1"/>
                  <a:t>th</a:t>
                </a:r>
                <a:r>
                  <a:rPr kumimoji="1" lang="en-US" altLang="zh-CN" dirty="0"/>
                  <a:t> position</a:t>
                </a:r>
                <a:endParaRPr kumimoji="1" lang="zh-CN" altLang="en-US" dirty="0"/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A5DBA69C-12EC-B348-ABC4-4D076B018C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2560" y="4120896"/>
                <a:ext cx="1458028" cy="369332"/>
              </a:xfrm>
              <a:prstGeom prst="rect">
                <a:avLst/>
              </a:prstGeom>
              <a:blipFill>
                <a:blip r:embed="rId3"/>
                <a:stretch>
                  <a:fillRect t="-6667" r="-2586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9013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0D6EB5-E722-CD44-BE8D-FB176F75F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PCG for OLE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BEBE83B-72AC-F643-ABA6-2EAB048D1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603631"/>
          </a:xfrm>
        </p:spPr>
        <p:txBody>
          <a:bodyPr/>
          <a:lstStyle/>
          <a:p>
            <a:r>
              <a:rPr kumimoji="1" lang="en-US" altLang="zh-CN" dirty="0"/>
              <a:t>The Crypto 2019 construction for bilinear correlation :</a:t>
            </a:r>
          </a:p>
          <a:p>
            <a:endParaRPr kumimoji="1" lang="zh-CN" altLang="en-US" dirty="0"/>
          </a:p>
        </p:txBody>
      </p:sp>
      <p:pic>
        <p:nvPicPr>
          <p:cNvPr id="5" name="图形 4" descr="男性形象">
            <a:extLst>
              <a:ext uri="{FF2B5EF4-FFF2-40B4-BE49-F238E27FC236}">
                <a16:creationId xmlns:a16="http://schemas.microsoft.com/office/drawing/2014/main" id="{71B4B592-22FA-7345-9C1E-0CE0D0A5F3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01079" y="2429256"/>
            <a:ext cx="914400" cy="914400"/>
          </a:xfrm>
          <a:prstGeom prst="rect">
            <a:avLst/>
          </a:prstGeom>
        </p:spPr>
      </p:pic>
      <p:pic>
        <p:nvPicPr>
          <p:cNvPr id="7" name="图形 6" descr="女性形象">
            <a:extLst>
              <a:ext uri="{FF2B5EF4-FFF2-40B4-BE49-F238E27FC236}">
                <a16:creationId xmlns:a16="http://schemas.microsoft.com/office/drawing/2014/main" id="{2F5B2801-A265-A749-B401-1E9149AD85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48357" y="2429256"/>
            <a:ext cx="914400" cy="91440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8D76A4E3-55DB-8647-A8DB-8288F5A11D9A}"/>
              </a:ext>
            </a:extLst>
          </p:cNvPr>
          <p:cNvSpPr txBox="1"/>
          <p:nvPr/>
        </p:nvSpPr>
        <p:spPr>
          <a:xfrm>
            <a:off x="2963155" y="3293927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Alice</a:t>
            </a:r>
            <a:endParaRPr kumimoji="1"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C66F0387-ACD3-DA41-B289-0EC745697705}"/>
              </a:ext>
            </a:extLst>
          </p:cNvPr>
          <p:cNvSpPr txBox="1"/>
          <p:nvPr/>
        </p:nvSpPr>
        <p:spPr>
          <a:xfrm>
            <a:off x="7260761" y="3293927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Bob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46FDB601-8842-9641-B385-6E5E840B3476}"/>
                  </a:ext>
                </a:extLst>
              </p:cNvPr>
              <p:cNvSpPr txBox="1"/>
              <p:nvPr/>
            </p:nvSpPr>
            <p:spPr>
              <a:xfrm>
                <a:off x="1977008" y="3599774"/>
                <a:ext cx="2657095" cy="6686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𝐵𝑒</m:t>
                      </m:r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𝑤𝑡</m:t>
                      </m:r>
                      <m:d>
                        <m:d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altLang="zh-CN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𝐹𝑆𝑆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𝐺𝑒𝑛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⊗</m:t>
                      </m:r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46FDB601-8842-9641-B385-6E5E840B34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7008" y="3599774"/>
                <a:ext cx="2657095" cy="668645"/>
              </a:xfrm>
              <a:prstGeom prst="rect">
                <a:avLst/>
              </a:prstGeom>
              <a:blipFill>
                <a:blip r:embed="rId7"/>
                <a:stretch>
                  <a:fillRect b="-943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6DB37447-19B1-A54D-B0F7-F2F1895C1D48}"/>
                  </a:ext>
                </a:extLst>
              </p:cNvPr>
              <p:cNvSpPr txBox="1"/>
              <p:nvPr/>
            </p:nvSpPr>
            <p:spPr>
              <a:xfrm>
                <a:off x="6229351" y="3618919"/>
                <a:ext cx="2657095" cy="6774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𝐵𝑒</m:t>
                      </m:r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𝑤𝑡</m:t>
                      </m:r>
                      <m:d>
                        <m:d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altLang="zh-CN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CN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kumimoji="1"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</a:rPr>
                        <m:t>𝐹𝑆𝑆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</a:rPr>
                        <m:t>𝐺𝑒𝑛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kumimoji="1"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zh-CN" i="1">
                          <a:latin typeface="Cambria Math" panose="02040503050406030204" pitchFamily="18" charset="0"/>
                        </a:rPr>
                        <m:t>⊗</m:t>
                      </m:r>
                      <m:sSub>
                        <m:sSubPr>
                          <m:ctrlPr>
                            <a:rPr kumimoji="1"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zh-CN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6DB37447-19B1-A54D-B0F7-F2F1895C1D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9351" y="3618919"/>
                <a:ext cx="2657095" cy="677493"/>
              </a:xfrm>
              <a:prstGeom prst="rect">
                <a:avLst/>
              </a:prstGeom>
              <a:blipFill>
                <a:blip r:embed="rId8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双中括号 18">
            <a:extLst>
              <a:ext uri="{FF2B5EF4-FFF2-40B4-BE49-F238E27FC236}">
                <a16:creationId xmlns:a16="http://schemas.microsoft.com/office/drawing/2014/main" id="{BD06C30D-40C7-DB41-B458-F567570124DC}"/>
              </a:ext>
            </a:extLst>
          </p:cNvPr>
          <p:cNvSpPr/>
          <p:nvPr/>
        </p:nvSpPr>
        <p:spPr>
          <a:xfrm>
            <a:off x="1977008" y="3619319"/>
            <a:ext cx="2657095" cy="719328"/>
          </a:xfrm>
          <a:prstGeom prst="bracketPair">
            <a:avLst/>
          </a:prstGeom>
          <a:ln w="222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0" name="双中括号 19">
            <a:extLst>
              <a:ext uri="{FF2B5EF4-FFF2-40B4-BE49-F238E27FC236}">
                <a16:creationId xmlns:a16="http://schemas.microsoft.com/office/drawing/2014/main" id="{78EB9FBF-708A-9B49-8A14-BEC3CAED9A87}"/>
              </a:ext>
            </a:extLst>
          </p:cNvPr>
          <p:cNvSpPr/>
          <p:nvPr/>
        </p:nvSpPr>
        <p:spPr>
          <a:xfrm>
            <a:off x="6229350" y="3618919"/>
            <a:ext cx="2657095" cy="719328"/>
          </a:xfrm>
          <a:prstGeom prst="bracketPair">
            <a:avLst/>
          </a:prstGeom>
          <a:ln w="222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E89C8D8D-D149-1841-B9CD-2B145993D150}"/>
                  </a:ext>
                </a:extLst>
              </p:cNvPr>
              <p:cNvSpPr txBox="1"/>
              <p:nvPr/>
            </p:nvSpPr>
            <p:spPr>
              <a:xfrm>
                <a:off x="1162426" y="3793917"/>
                <a:ext cx="8145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≔ 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E89C8D8D-D149-1841-B9CD-2B145993D1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2426" y="3793917"/>
                <a:ext cx="814582" cy="369332"/>
              </a:xfrm>
              <a:prstGeom prst="rect">
                <a:avLst/>
              </a:prstGeom>
              <a:blipFill>
                <a:blip r:embed="rId9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2722E692-AF72-1248-B699-77A37E8131BC}"/>
                  </a:ext>
                </a:extLst>
              </p:cNvPr>
              <p:cNvSpPr txBox="1"/>
              <p:nvPr/>
            </p:nvSpPr>
            <p:spPr>
              <a:xfrm>
                <a:off x="5448685" y="3763332"/>
                <a:ext cx="8092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≔ 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2722E692-AF72-1248-B699-77A37E8131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8685" y="3763332"/>
                <a:ext cx="809261" cy="369332"/>
              </a:xfrm>
              <a:prstGeom prst="rect">
                <a:avLst/>
              </a:prstGeom>
              <a:blipFill>
                <a:blip r:embed="rId10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文本框 22">
            <a:extLst>
              <a:ext uri="{FF2B5EF4-FFF2-40B4-BE49-F238E27FC236}">
                <a16:creationId xmlns:a16="http://schemas.microsoft.com/office/drawing/2014/main" id="{D1464185-691B-454B-ABF9-CE22FB117682}"/>
              </a:ext>
            </a:extLst>
          </p:cNvPr>
          <p:cNvSpPr txBox="1"/>
          <p:nvPr/>
        </p:nvSpPr>
        <p:spPr>
          <a:xfrm>
            <a:off x="838200" y="4462562"/>
            <a:ext cx="16033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sz="2400" b="0" dirty="0"/>
              <a:t>Expand:</a:t>
            </a:r>
            <a:endParaRPr kumimoji="1" lang="zh-CN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FF862FE1-56B2-7349-80C5-AEA603BDC7FB}"/>
                  </a:ext>
                </a:extLst>
              </p:cNvPr>
              <p:cNvSpPr txBox="1"/>
              <p:nvPr/>
            </p:nvSpPr>
            <p:spPr>
              <a:xfrm>
                <a:off x="1162426" y="5016131"/>
                <a:ext cx="361988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dirty="0"/>
                  <a:t>Output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kumimoji="1" lang="en-US" altLang="zh-CN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⊗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m:rPr>
                          <m:sty m:val="p"/>
                        </m:rPr>
                        <a:rPr kumimoji="1" lang="en-US" altLang="zh-CN" b="0" i="0" smtClean="0">
                          <a:latin typeface="Cambria Math" panose="02040503050406030204" pitchFamily="18" charset="0"/>
                        </a:rPr>
                        <m:t>FSS</m:t>
                      </m:r>
                      <m:r>
                        <a:rPr kumimoji="1" lang="en-US" altLang="zh-CN" b="0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kumimoji="1" lang="en-US" altLang="zh-CN" b="0" i="0" smtClean="0">
                          <a:latin typeface="Cambria Math" panose="02040503050406030204" pitchFamily="18" charset="0"/>
                        </a:rPr>
                        <m:t>Expand</m:t>
                      </m:r>
                      <m:d>
                        <m:d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FF862FE1-56B2-7349-80C5-AEA603BDC7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2426" y="5016131"/>
                <a:ext cx="3619885" cy="646331"/>
              </a:xfrm>
              <a:prstGeom prst="rect">
                <a:avLst/>
              </a:prstGeom>
              <a:blipFill>
                <a:blip r:embed="rId11"/>
                <a:stretch>
                  <a:fillRect l="-1399" t="-7843" b="-98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E00CB8EC-F0E0-B44A-8AB4-13A3F12A9EE0}"/>
                  </a:ext>
                </a:extLst>
              </p:cNvPr>
              <p:cNvSpPr txBox="1"/>
              <p:nvPr/>
            </p:nvSpPr>
            <p:spPr>
              <a:xfrm>
                <a:off x="5747954" y="4997335"/>
                <a:ext cx="3619885" cy="6551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dirty="0"/>
                  <a:t>Output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kumimoji="1" lang="en-US" altLang="zh-CN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⊗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m:rPr>
                          <m:sty m:val="p"/>
                        </m:rPr>
                        <a:rPr kumimoji="1" lang="en-US" altLang="zh-CN" b="0" i="0" smtClean="0">
                          <a:latin typeface="Cambria Math" panose="02040503050406030204" pitchFamily="18" charset="0"/>
                        </a:rPr>
                        <m:t>FSS</m:t>
                      </m:r>
                      <m:r>
                        <a:rPr kumimoji="1" lang="en-US" altLang="zh-CN" b="0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kumimoji="1" lang="en-US" altLang="zh-CN" b="0" i="0" smtClean="0">
                          <a:latin typeface="Cambria Math" panose="02040503050406030204" pitchFamily="18" charset="0"/>
                        </a:rPr>
                        <m:t>Expand</m:t>
                      </m:r>
                      <m:d>
                        <m:d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E00CB8EC-F0E0-B44A-8AB4-13A3F12A9E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7954" y="4997335"/>
                <a:ext cx="3619885" cy="655179"/>
              </a:xfrm>
              <a:prstGeom prst="rect">
                <a:avLst/>
              </a:prstGeom>
              <a:blipFill>
                <a:blip r:embed="rId12"/>
                <a:stretch>
                  <a:fillRect l="-1399" t="-5769" b="-76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577E5C3E-68FB-8D43-A762-CD3BCE28A7E8}"/>
                  </a:ext>
                </a:extLst>
              </p:cNvPr>
              <p:cNvSpPr txBox="1"/>
              <p:nvPr/>
            </p:nvSpPr>
            <p:spPr>
              <a:xfrm>
                <a:off x="838199" y="6066143"/>
                <a:ext cx="1051559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en-US" altLang="zh-CN" sz="2400" dirty="0"/>
                  <a:t>Problem: </a:t>
                </a:r>
                <a14:m>
                  <m:oMath xmlns:m="http://schemas.openxmlformats.org/officeDocument/2006/math">
                    <m:r>
                      <a:rPr kumimoji="1" lang="en-US" altLang="zh-CN" sz="2400" i="1">
                        <a:latin typeface="Cambria Math" panose="02040503050406030204" pitchFamily="18" charset="0"/>
                      </a:rPr>
                      <m:t>𝐻</m:t>
                    </m:r>
                    <m:r>
                      <a:rPr kumimoji="1" lang="en-US" altLang="zh-CN" sz="2400" i="1">
                        <a:latin typeface="Cambria Math" panose="02040503050406030204" pitchFamily="18" charset="0"/>
                      </a:rPr>
                      <m:t>⊗</m:t>
                    </m:r>
                    <m:r>
                      <a:rPr kumimoji="1" lang="en-US" altLang="zh-CN" sz="2400" i="1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kumimoji="1" lang="en-US" altLang="zh-CN" sz="2400" dirty="0"/>
                  <a:t> has </a:t>
                </a: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kumimoji="1" lang="en-US" altLang="zh-CN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e>
                    </m:d>
                  </m:oMath>
                </a14:m>
                <a:r>
                  <a:rPr kumimoji="1" lang="en-US" altLang="zh-CN" sz="2400" dirty="0"/>
                  <a:t> computational complexity</a:t>
                </a:r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577E5C3E-68FB-8D43-A762-CD3BCE28A7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6066143"/>
                <a:ext cx="10515599" cy="461665"/>
              </a:xfrm>
              <a:prstGeom prst="rect">
                <a:avLst/>
              </a:prstGeom>
              <a:blipFill>
                <a:blip r:embed="rId13"/>
                <a:stretch>
                  <a:fillRect l="-724" t="-10526" b="-263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91185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E35A32D-D96A-9144-9308-4883D39E9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PCG for OLE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032DE12-1BBD-584B-B7B6-5DC9FB2EB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223947"/>
          </a:xfrm>
        </p:spPr>
        <p:txBody>
          <a:bodyPr/>
          <a:lstStyle/>
          <a:p>
            <a:r>
              <a:rPr kumimoji="1" lang="en-US" altLang="zh-CN" dirty="0"/>
              <a:t>Solution: Polynomial Product and Ring-LPN</a:t>
            </a:r>
          </a:p>
        </p:txBody>
      </p:sp>
      <p:pic>
        <p:nvPicPr>
          <p:cNvPr id="4" name="图形 3" descr="男性形象">
            <a:extLst>
              <a:ext uri="{FF2B5EF4-FFF2-40B4-BE49-F238E27FC236}">
                <a16:creationId xmlns:a16="http://schemas.microsoft.com/office/drawing/2014/main" id="{B7B129BE-FB55-D74E-A344-960A6211A2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01079" y="2514600"/>
            <a:ext cx="914400" cy="914400"/>
          </a:xfrm>
          <a:prstGeom prst="rect">
            <a:avLst/>
          </a:prstGeom>
        </p:spPr>
      </p:pic>
      <p:pic>
        <p:nvPicPr>
          <p:cNvPr id="5" name="图形 4" descr="女性形象">
            <a:extLst>
              <a:ext uri="{FF2B5EF4-FFF2-40B4-BE49-F238E27FC236}">
                <a16:creationId xmlns:a16="http://schemas.microsoft.com/office/drawing/2014/main" id="{323B3E9A-E777-3B47-9D07-7E7D6B9E6A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48357" y="2514600"/>
            <a:ext cx="914400" cy="91440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98A34883-6424-974E-B39B-CA4B51A44E8B}"/>
              </a:ext>
            </a:extLst>
          </p:cNvPr>
          <p:cNvSpPr txBox="1"/>
          <p:nvPr/>
        </p:nvSpPr>
        <p:spPr>
          <a:xfrm>
            <a:off x="2963155" y="3379271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Alice</a:t>
            </a:r>
            <a:endParaRPr kumimoji="1"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D8D71C9-E37D-3840-A7EC-32AA9452EA41}"/>
              </a:ext>
            </a:extLst>
          </p:cNvPr>
          <p:cNvSpPr txBox="1"/>
          <p:nvPr/>
        </p:nvSpPr>
        <p:spPr>
          <a:xfrm>
            <a:off x="7260761" y="3379271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Bob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314F2E9A-AA11-714E-A240-510BA72EE3B8}"/>
                  </a:ext>
                </a:extLst>
              </p:cNvPr>
              <p:cNvSpPr txBox="1"/>
              <p:nvPr/>
            </p:nvSpPr>
            <p:spPr>
              <a:xfrm>
                <a:off x="1977008" y="3685118"/>
                <a:ext cx="2954232" cy="6900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𝑤𝑡</m:t>
                      </m:r>
                      <m:d>
                        <m:d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altLang="zh-CN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]=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𝐹𝑆𝑆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𝐺𝑒𝑛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314F2E9A-AA11-714E-A240-510BA72EE3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7008" y="3685118"/>
                <a:ext cx="2954232" cy="690061"/>
              </a:xfrm>
              <a:prstGeom prst="rect">
                <a:avLst/>
              </a:prstGeom>
              <a:blipFill>
                <a:blip r:embed="rId6"/>
                <a:stretch>
                  <a:fillRect b="-36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双中括号 9">
            <a:extLst>
              <a:ext uri="{FF2B5EF4-FFF2-40B4-BE49-F238E27FC236}">
                <a16:creationId xmlns:a16="http://schemas.microsoft.com/office/drawing/2014/main" id="{50D077B8-9E58-5848-BA2C-18C6B8DD630A}"/>
              </a:ext>
            </a:extLst>
          </p:cNvPr>
          <p:cNvSpPr/>
          <p:nvPr/>
        </p:nvSpPr>
        <p:spPr>
          <a:xfrm>
            <a:off x="1977008" y="3704663"/>
            <a:ext cx="3033904" cy="719328"/>
          </a:xfrm>
          <a:prstGeom prst="bracketPair">
            <a:avLst/>
          </a:prstGeom>
          <a:ln w="222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535CBC8C-2E66-F74C-9D90-24AA5E0CFA61}"/>
                  </a:ext>
                </a:extLst>
              </p:cNvPr>
              <p:cNvSpPr txBox="1"/>
              <p:nvPr/>
            </p:nvSpPr>
            <p:spPr>
              <a:xfrm>
                <a:off x="1162426" y="3879261"/>
                <a:ext cx="8145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≔ 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535CBC8C-2E66-F74C-9D90-24AA5E0CFA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2426" y="3879261"/>
                <a:ext cx="814582" cy="369332"/>
              </a:xfrm>
              <a:prstGeom prst="rect">
                <a:avLst/>
              </a:prstGeom>
              <a:blipFill>
                <a:blip r:embed="rId7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92F9A46A-612C-DC4A-82FE-C2B09104BC94}"/>
                  </a:ext>
                </a:extLst>
              </p:cNvPr>
              <p:cNvSpPr txBox="1"/>
              <p:nvPr/>
            </p:nvSpPr>
            <p:spPr>
              <a:xfrm>
                <a:off x="5448685" y="3848676"/>
                <a:ext cx="8092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≔ 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92F9A46A-612C-DC4A-82FE-C2B09104BC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8685" y="3848676"/>
                <a:ext cx="809261" cy="369332"/>
              </a:xfrm>
              <a:prstGeom prst="rect">
                <a:avLst/>
              </a:prstGeom>
              <a:blipFill>
                <a:blip r:embed="rId8"/>
                <a:stretch>
                  <a:fillRect b="-161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890DACAC-0A0A-2044-8CC3-C9705C7688BD}"/>
                  </a:ext>
                </a:extLst>
              </p:cNvPr>
              <p:cNvSpPr txBox="1"/>
              <p:nvPr/>
            </p:nvSpPr>
            <p:spPr>
              <a:xfrm>
                <a:off x="838200" y="4547906"/>
                <a:ext cx="450193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sz="2400" b="0" dirty="0"/>
                  <a:t>Expand: Let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1" lang="en-US" altLang="zh-CN" sz="2400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zh-CN" sz="2400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kumimoji="1" lang="en-US" altLang="zh-CN" sz="2400" b="0" i="1" dirty="0" smtClean="0">
                        <a:latin typeface="Cambria Math" panose="02040503050406030204" pitchFamily="18" charset="0"/>
                      </a:rPr>
                      <m:t>≔</m:t>
                    </m:r>
                    <m:d>
                      <m:dPr>
                        <m:ctrlPr>
                          <a:rPr kumimoji="1" lang="en-US" altLang="zh-CN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2400" i="1">
                            <a:latin typeface="Cambria Math" panose="02040503050406030204" pitchFamily="18" charset="0"/>
                          </a:rPr>
                          <m:t>1,</m:t>
                        </m:r>
                        <m:sSub>
                          <m:sSubPr>
                            <m:ctrlPr>
                              <a:rPr kumimoji="1"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kumimoji="1" lang="en-US" altLang="zh-CN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zh-CN" sz="2400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kumimoji="1"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kumimoji="1" lang="en-US" altLang="zh-CN" sz="24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e>
                    </m:d>
                  </m:oMath>
                </a14:m>
                <a:endParaRPr kumimoji="1" lang="zh-CN" altLang="en-US" sz="2400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890DACAC-0A0A-2044-8CC3-C9705C7688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547906"/>
                <a:ext cx="4501938" cy="461665"/>
              </a:xfrm>
              <a:prstGeom prst="rect">
                <a:avLst/>
              </a:prstGeom>
              <a:blipFill>
                <a:blip r:embed="rId9"/>
                <a:stretch>
                  <a:fillRect l="-1972" t="-21622" b="-2702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5A4A85E7-055E-E042-8518-67CC25D2F4DE}"/>
                  </a:ext>
                </a:extLst>
              </p:cNvPr>
              <p:cNvSpPr txBox="1"/>
              <p:nvPr/>
            </p:nvSpPr>
            <p:spPr>
              <a:xfrm>
                <a:off x="1162426" y="5101475"/>
                <a:ext cx="405575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dirty="0"/>
                  <a:t>Output </a:t>
                </a:r>
                <a14:m>
                  <m:oMath xmlns:m="http://schemas.openxmlformats.org/officeDocument/2006/math">
                    <m:r>
                      <a:rPr kumimoji="1" lang="en-US" altLang="zh-CN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=⟨</m:t>
                    </m:r>
                    <m:acc>
                      <m:accPr>
                        <m:chr m:val="⃗"/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e>
                    </m:d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endParaRPr kumimoji="1" lang="en-US" altLang="zh-CN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=⟨</m:t>
                    </m:r>
                    <m:acc>
                      <m:accPr>
                        <m:chr m:val="⃗"/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⊗</m:t>
                    </m:r>
                    <m:acc>
                      <m:accPr>
                        <m:chr m:val="⃗"/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kumimoji="1" lang="en-US" altLang="zh-CN" b="0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b="0" i="0" smtClean="0">
                        <a:latin typeface="Cambria Math" panose="02040503050406030204" pitchFamily="18" charset="0"/>
                      </a:rPr>
                      <m:t>FSS</m:t>
                    </m:r>
                    <m:r>
                      <a:rPr kumimoji="1" lang="en-US" altLang="zh-CN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kumimoji="1" lang="en-US" altLang="zh-CN" b="0" i="0" smtClean="0">
                        <a:latin typeface="Cambria Math" panose="02040503050406030204" pitchFamily="18" charset="0"/>
                      </a:rPr>
                      <m:t>Expand</m:t>
                    </m:r>
                    <m:d>
                      <m:d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d>
                          <m:dPr>
                            <m:begChr m:val="["/>
                            <m:endChr m:val="]"/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</m:e>
                    </m:d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5A4A85E7-055E-E042-8518-67CC25D2F4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2426" y="5101475"/>
                <a:ext cx="4055750" cy="646331"/>
              </a:xfrm>
              <a:prstGeom prst="rect">
                <a:avLst/>
              </a:prstGeom>
              <a:blipFill>
                <a:blip r:embed="rId10"/>
                <a:stretch>
                  <a:fillRect l="-1250" t="-7692" b="-76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75F9CF4E-EA13-624A-BE8B-98C282B2CDB2}"/>
                  </a:ext>
                </a:extLst>
              </p:cNvPr>
              <p:cNvSpPr txBox="1"/>
              <p:nvPr/>
            </p:nvSpPr>
            <p:spPr>
              <a:xfrm>
                <a:off x="6243206" y="3636306"/>
                <a:ext cx="2954232" cy="6900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𝑤𝑡</m:t>
                      </m:r>
                      <m:d>
                        <m:d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altLang="zh-CN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]=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𝐹𝑆𝑆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𝐺𝑒𝑛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75F9CF4E-EA13-624A-BE8B-98C282B2CD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3206" y="3636306"/>
                <a:ext cx="2954232" cy="690061"/>
              </a:xfrm>
              <a:prstGeom prst="rect">
                <a:avLst/>
              </a:prstGeom>
              <a:blipFill>
                <a:blip r:embed="rId11"/>
                <a:stretch>
                  <a:fillRect b="-36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双中括号 17">
            <a:extLst>
              <a:ext uri="{FF2B5EF4-FFF2-40B4-BE49-F238E27FC236}">
                <a16:creationId xmlns:a16="http://schemas.microsoft.com/office/drawing/2014/main" id="{EA3B466A-D744-6443-8BD0-D77A722537C0}"/>
              </a:ext>
            </a:extLst>
          </p:cNvPr>
          <p:cNvSpPr/>
          <p:nvPr/>
        </p:nvSpPr>
        <p:spPr>
          <a:xfrm>
            <a:off x="6243206" y="3655851"/>
            <a:ext cx="3033904" cy="719328"/>
          </a:xfrm>
          <a:prstGeom prst="bracketPair">
            <a:avLst/>
          </a:prstGeom>
          <a:ln w="222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9A94C2C2-F150-B445-9165-1FCC1FB00214}"/>
                  </a:ext>
                </a:extLst>
              </p:cNvPr>
              <p:cNvSpPr txBox="1"/>
              <p:nvPr/>
            </p:nvSpPr>
            <p:spPr>
              <a:xfrm>
                <a:off x="5827921" y="5139766"/>
                <a:ext cx="4055750" cy="6551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dirty="0"/>
                  <a:t>Output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b="0" i="0" smtClean="0">
                        <a:latin typeface="Cambria Math" panose="02040503050406030204" pitchFamily="18" charset="0"/>
                      </a:rPr>
                      <m:t>b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=⟨</m:t>
                    </m:r>
                    <m:acc>
                      <m:accPr>
                        <m:chr m:val="⃗"/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e>
                    </m:d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endParaRPr kumimoji="1" lang="en-US" altLang="zh-CN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=⟨</m:t>
                    </m:r>
                    <m:acc>
                      <m:accPr>
                        <m:chr m:val="⃗"/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⊗</m:t>
                    </m:r>
                    <m:acc>
                      <m:accPr>
                        <m:chr m:val="⃗"/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kumimoji="1" lang="en-US" altLang="zh-CN" b="0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b="0" i="0" smtClean="0">
                        <a:latin typeface="Cambria Math" panose="02040503050406030204" pitchFamily="18" charset="0"/>
                      </a:rPr>
                      <m:t>FSS</m:t>
                    </m:r>
                    <m:r>
                      <a:rPr kumimoji="1" lang="en-US" altLang="zh-CN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kumimoji="1" lang="en-US" altLang="zh-CN" b="0" i="0" smtClean="0">
                        <a:latin typeface="Cambria Math" panose="02040503050406030204" pitchFamily="18" charset="0"/>
                      </a:rPr>
                      <m:t>Expand</m:t>
                    </m:r>
                    <m:d>
                      <m:d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d>
                          <m:dPr>
                            <m:begChr m:val="["/>
                            <m:endChr m:val="]"/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</m:e>
                    </m:d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9A94C2C2-F150-B445-9165-1FCC1FB002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7921" y="5139766"/>
                <a:ext cx="4055750" cy="655179"/>
              </a:xfrm>
              <a:prstGeom prst="rect">
                <a:avLst/>
              </a:prstGeom>
              <a:blipFill>
                <a:blip r:embed="rId12"/>
                <a:stretch>
                  <a:fillRect l="-935" t="-5660" b="-56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3A0ACD35-0DBA-8042-8254-6F8FFEB29F80}"/>
                  </a:ext>
                </a:extLst>
              </p:cNvPr>
              <p:cNvSpPr txBox="1"/>
              <p:nvPr/>
            </p:nvSpPr>
            <p:spPr>
              <a:xfrm>
                <a:off x="2848357" y="6003691"/>
                <a:ext cx="5448415" cy="4128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zh-CN" smtClean="0">
                          <a:latin typeface="Cambria Math" panose="02040503050406030204" pitchFamily="18" charset="0"/>
                        </a:rPr>
                        <m:t>FSS</m:t>
                      </m:r>
                      <m:r>
                        <a:rPr kumimoji="1" lang="en-US" altLang="zh-CN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kumimoji="1" lang="en-US" altLang="zh-CN" smtClean="0">
                          <a:latin typeface="Cambria Math" panose="02040503050406030204" pitchFamily="18" charset="0"/>
                        </a:rPr>
                        <m:t>Expand</m:t>
                      </m:r>
                      <m:d>
                        <m:dPr>
                          <m:ctrlPr>
                            <a:rPr kumimoji="1"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d>
                            <m:dPr>
                              <m:begChr m:val="["/>
                              <m:endChr m:val="]"/>
                              <m:ctrlP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</m:e>
                      </m:d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kumimoji="1" lang="en-US" altLang="zh-CN">
                          <a:latin typeface="Cambria Math" panose="02040503050406030204" pitchFamily="18" charset="0"/>
                        </a:rPr>
                        <m:t>FSS</m:t>
                      </m:r>
                      <m:r>
                        <a:rPr kumimoji="1" lang="en-US" altLang="zh-CN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kumimoji="1" lang="en-US" altLang="zh-CN">
                          <a:latin typeface="Cambria Math" panose="02040503050406030204" pitchFamily="18" charset="0"/>
                        </a:rPr>
                        <m:t>Expand</m:t>
                      </m:r>
                      <m:d>
                        <m:dPr>
                          <m:ctrlPr>
                            <a:rPr kumimoji="1"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d>
                            <m:dPr>
                              <m:begChr m:val="["/>
                              <m:endChr m:val="]"/>
                              <m:ctrlP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</m:e>
                      </m:d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acc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⊗</m:t>
                      </m:r>
                      <m:acc>
                        <m:accPr>
                          <m:chr m:val="⃗"/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acc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3A0ACD35-0DBA-8042-8254-6F8FFEB29F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8357" y="6003691"/>
                <a:ext cx="5448415" cy="412870"/>
              </a:xfrm>
              <a:prstGeom prst="rect">
                <a:avLst/>
              </a:prstGeom>
              <a:blipFill>
                <a:blip r:embed="rId13"/>
                <a:stretch>
                  <a:fillRect t="-11765" b="-147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10863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2869</TotalTime>
  <Words>1352</Words>
  <Application>Microsoft Macintosh PowerPoint</Application>
  <PresentationFormat>宽屏</PresentationFormat>
  <Paragraphs>351</Paragraphs>
  <Slides>27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1" baseType="lpstr">
      <vt:lpstr>等线</vt:lpstr>
      <vt:lpstr>Arial</vt:lpstr>
      <vt:lpstr>Cambria Math</vt:lpstr>
      <vt:lpstr>Office 主题​​</vt:lpstr>
      <vt:lpstr>Efficient Pseudorandom Correlation Generators from Ring-LPN</vt:lpstr>
      <vt:lpstr>Synopsis</vt:lpstr>
      <vt:lpstr>Introduction</vt:lpstr>
      <vt:lpstr>Synopsis</vt:lpstr>
      <vt:lpstr>Preliminary</vt:lpstr>
      <vt:lpstr>Preliminary</vt:lpstr>
      <vt:lpstr>Preliminary</vt:lpstr>
      <vt:lpstr>PCG for OLE</vt:lpstr>
      <vt:lpstr>PCG for OLE</vt:lpstr>
      <vt:lpstr>Extension</vt:lpstr>
      <vt:lpstr>Synopsis</vt:lpstr>
      <vt:lpstr>Setup Protocol</vt:lpstr>
      <vt:lpstr>Target Functionality</vt:lpstr>
      <vt:lpstr>Target Functionality</vt:lpstr>
      <vt:lpstr>Corruptible Scaled Unit Vector Function</vt:lpstr>
      <vt:lpstr>Idea of [Ds17]: GGM + 2PC</vt:lpstr>
      <vt:lpstr>Invariants</vt:lpstr>
      <vt:lpstr>Distributed Setup, Level 0</vt:lpstr>
      <vt:lpstr>Analysis of Distributed Setup, Level 0</vt:lpstr>
      <vt:lpstr>Distributed Setup, Level 1</vt:lpstr>
      <vt:lpstr>Analysis of Distributed Setup, Level 1</vt:lpstr>
      <vt:lpstr>Distributed Setup, Level log⁡D</vt:lpstr>
      <vt:lpstr>Checking</vt:lpstr>
      <vt:lpstr>Ring-LPN with Static Leakage</vt:lpstr>
      <vt:lpstr>Corruptible OLE Protocol</vt:lpstr>
      <vt:lpstr>Security in the 2PC, cSUV-hybrid Model</vt:lpstr>
      <vt:lpstr>Security in the 2PC, cSUV-hybrid Model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Efficient Pseudorandom Correlation Generators from Ring-LPN</dc:title>
  <dc:creator>崔泓睿</dc:creator>
  <cp:lastModifiedBy>崔泓睿</cp:lastModifiedBy>
  <cp:revision>29</cp:revision>
  <dcterms:created xsi:type="dcterms:W3CDTF">2021-10-26T04:02:40Z</dcterms:created>
  <dcterms:modified xsi:type="dcterms:W3CDTF">2021-12-01T13:12:12Z</dcterms:modified>
</cp:coreProperties>
</file>